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67" r:id="rId5"/>
    <p:sldId id="356" r:id="rId6"/>
    <p:sldId id="372" r:id="rId7"/>
    <p:sldId id="374" r:id="rId8"/>
    <p:sldId id="373" r:id="rId9"/>
    <p:sldId id="379" r:id="rId10"/>
    <p:sldId id="381" r:id="rId11"/>
    <p:sldId id="382" r:id="rId12"/>
    <p:sldId id="375" r:id="rId13"/>
    <p:sldId id="377" r:id="rId14"/>
    <p:sldId id="378" r:id="rId15"/>
    <p:sldId id="380" r:id="rId16"/>
    <p:sldId id="383" r:id="rId17"/>
    <p:sldId id="384" r:id="rId18"/>
    <p:sldId id="386" r:id="rId19"/>
    <p:sldId id="371" r:id="rId2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wn Dickens" initials="d" lastIdx="64" clrIdx="0"/>
  <p:cmAuthor id="1" name="Paolina Leseva" initials="PL"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DC"/>
    <a:srgbClr val="D0E5F3"/>
    <a:srgbClr val="E1CB04"/>
    <a:srgbClr val="004380"/>
    <a:srgbClr val="004785"/>
    <a:srgbClr val="3F3468"/>
    <a:srgbClr val="81CDC4"/>
    <a:srgbClr val="009A3E"/>
    <a:srgbClr val="6552A2"/>
    <a:srgbClr val="D527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35756" autoAdjust="0"/>
  </p:normalViewPr>
  <p:slideViewPr>
    <p:cSldViewPr>
      <p:cViewPr varScale="1">
        <p:scale>
          <a:sx n="39" d="100"/>
          <a:sy n="39" d="100"/>
        </p:scale>
        <p:origin x="3744"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0" d="100"/>
          <a:sy n="90" d="100"/>
        </p:scale>
        <p:origin x="-3714"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959EF15-23F8-4B4A-BB2A-5FD6C502A548}" type="datetimeFigureOut">
              <a:rPr lang="en-GB" smtClean="0"/>
              <a:pPr/>
              <a:t>06/02/2025</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544EE76-0D29-4B4B-96FD-336FB5108A42}" type="slidenum">
              <a:rPr lang="en-GB" smtClean="0"/>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3DA17FF-C01E-4DF4-8C19-9EDB99857DB9}" type="datetimeFigureOut">
              <a:rPr lang="en-GB" smtClean="0"/>
              <a:pPr/>
              <a:t>06/02/2025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C85C611-6E9D-49F5-B213-C7240C7F074D}"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and welcome to this Back-to-Basics seminar presentation brought to you by ARHAI Scotland. </a:t>
            </a:r>
          </a:p>
          <a:p>
            <a:endParaRPr lang="en-GB" dirty="0"/>
          </a:p>
          <a:p>
            <a:r>
              <a:rPr lang="en-GB" dirty="0"/>
              <a:t>This is the second in a series of seminars looking at key issues that have been highlighted to us by our stakeholders. In this presentation we will be looking at Waste Management. </a:t>
            </a:r>
          </a:p>
          <a:p>
            <a:endParaRPr lang="en-GB" dirty="0"/>
          </a:p>
        </p:txBody>
      </p:sp>
      <p:sp>
        <p:nvSpPr>
          <p:cNvPr id="4" name="Slide Number Placeholder 3"/>
          <p:cNvSpPr>
            <a:spLocks noGrp="1"/>
          </p:cNvSpPr>
          <p:nvPr>
            <p:ph type="sldNum" sz="quarter" idx="5"/>
          </p:nvPr>
        </p:nvSpPr>
        <p:spPr/>
        <p:txBody>
          <a:bodyPr/>
          <a:lstStyle/>
          <a:p>
            <a:fld id="{EC85C611-6E9D-49F5-B213-C7240C7F074D}" type="slidenum">
              <a:rPr lang="en-GB" smtClean="0"/>
              <a:pPr/>
              <a:t>1</a:t>
            </a:fld>
            <a:endParaRPr lang="en-GB"/>
          </a:p>
        </p:txBody>
      </p:sp>
    </p:spTree>
    <p:extLst>
      <p:ext uri="{BB962C8B-B14F-4D97-AF65-F5344CB8AC3E}">
        <p14:creationId xmlns:p14="http://schemas.microsoft.com/office/powerpoint/2010/main" val="50095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Safe management of waste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Segregation </a:t>
            </a:r>
            <a:r>
              <a:rPr lang="en-GB" sz="1200" dirty="0"/>
              <a:t>- </a:t>
            </a:r>
            <a:r>
              <a:rPr lang="en-GB" dirty="0"/>
              <a:t>Care homes will generate a significant amount waste. Therefore, care should be taken to ensure that waste generated is assessed and segregated accordingly as per local arrangements and that the appropriate colour coding systems are in use. Colour coding systems should be inclusive of waste bags and waste bins. If waste has been segregated into the </a:t>
            </a:r>
            <a:r>
              <a:rPr lang="en-GB" b="1" dirty="0"/>
              <a:t>incorrect</a:t>
            </a:r>
            <a:r>
              <a:rPr lang="en-GB" dirty="0"/>
              <a:t> waste stream at the time of disposal – this waste should not be rehandled and should be disposed of via the most hazardous classification within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Receptacle Locations</a:t>
            </a:r>
            <a:r>
              <a:rPr lang="en-GB" dirty="0"/>
              <a:t> - The location of waste bins is crucial for the safety of all involved. Waste bins must be risk assessed as to their location and should remain under continuous review as there are circumstances which may lead to the need for bin locations to be reassessed. Bins should not restrict corridors or fire access paths. It must also be assessed as to whether they are within the confines of the residents room/residents bathrooms. This could be influenced by many factors including self-harm risks (for instance suffocation), small children who are visitors accessing the bins, or residents who are in a confused state. Other factors to consider may include space, temperature and any other local risks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Functioning</a:t>
            </a:r>
            <a:r>
              <a:rPr lang="en-GB" dirty="0"/>
              <a:t> - Bins must be functioning. They must be in a good state of repair with foot pedals which are working. Pedal bins which are functioning properly negate the need for lifting bin lids with hands as contact with the bin lids could lead to unnecessary cross transmission of potentially harmful pathogens. Broken and cracked bins do not provide optimal waste facilities and could constitute an environmental contamination risk from potential leakage – if spillage leaks from waste sacks within. They also do not facilitate ease of cleaning and should therefore be replaced if they are not intact or functioning properly.</a:t>
            </a:r>
          </a:p>
          <a:p>
            <a:endParaRPr lang="en-GB" dirty="0"/>
          </a:p>
          <a:p>
            <a:r>
              <a:rPr lang="en-GB" b="1" dirty="0"/>
              <a:t>For Storage of waste </a:t>
            </a:r>
            <a:r>
              <a:rPr lang="en-GB" dirty="0"/>
              <a:t>- Waste must be stored in appropriate areas which is not accessible to residents or the general public. Waste awaiting uplift should be in a locked safe designated area. It must also be ensured that waste bins are never overflowing including the large waste storage bins spilling out into surrounding areas which could cause environmental contamination.  </a:t>
            </a:r>
          </a:p>
          <a:p>
            <a:endParaRPr lang="en-GB" dirty="0"/>
          </a:p>
          <a:p>
            <a:r>
              <a:rPr lang="en-GB" b="1" dirty="0"/>
              <a:t>Schedules </a:t>
            </a:r>
            <a:r>
              <a:rPr lang="en-GB" dirty="0"/>
              <a:t>- Schedules should be in place for the regular emptying of waste bins. It is possible that waste generated may contain potentially harmful pathogens which can infect other residents, staff and visitors and therefore bins should never be overfilled or overflowing spilling out into surrounding areas. The schedules should also be inclusive of cleaning for the bins themselves, which must be kept clean and in a good state of repair. This includes the internal and external components of the bin. Internal contamination of the bins will lead to significant external contamination of the bags which are placed within – causing a potential means of cross transmission of potentially harmful pathogens. Waste bins should be regularly cleaned with a general-purpose detergent. If bins are contaminated with bodily fluids (not containing blood), then excess fluid should be absorbed by using disposable roll and then decontaminating with 1000ppm available chlorine. If the fluid is or does contain blood, then the same principles would apply. However, a solution containing a higher concentration of chlorine at 10,000ppm is required. It must be promoted that manufacturer instructions for bin cleaning and preparation of solutions and contact times are always followed and adhered to. Some areas may have spill kits that could be used and again if applicable, manufacturer's instructions should always be followed. It must always be promoted that appropriate Personal Protective Equipment (PPE) is worn when decontaminating fluid spillages within the base of or decontamination of waste receptacles. </a:t>
            </a:r>
          </a:p>
          <a:p>
            <a:endParaRPr lang="en-GB" dirty="0"/>
          </a:p>
          <a:p>
            <a:r>
              <a:rPr lang="en-GB" dirty="0"/>
              <a:t>A point to note is that when bins are being cleaned – care must be taken to ensure they are properly dried at the end of the cleaning process. </a:t>
            </a:r>
          </a:p>
          <a:p>
            <a:endParaRPr lang="en-GB" dirty="0"/>
          </a:p>
          <a:p>
            <a:r>
              <a:rPr lang="en-GB" dirty="0"/>
              <a:t>The Cleaning Specification for Care Homes (Scottish Health Facilities Note – which is SHFN 01-05) should be utilised and incorporated into processes within your care home. The content of the cleaning specification can be accessed by following the link or simply by typing “national cleaning specification for care homes” into your search engine. </a:t>
            </a:r>
          </a:p>
        </p:txBody>
      </p:sp>
      <p:sp>
        <p:nvSpPr>
          <p:cNvPr id="4" name="Slide Number Placeholder 3"/>
          <p:cNvSpPr>
            <a:spLocks noGrp="1"/>
          </p:cNvSpPr>
          <p:nvPr>
            <p:ph type="sldNum" sz="quarter" idx="5"/>
          </p:nvPr>
        </p:nvSpPr>
        <p:spPr/>
        <p:txBody>
          <a:bodyPr/>
          <a:lstStyle/>
          <a:p>
            <a:fld id="{EC85C611-6E9D-49F5-B213-C7240C7F074D}" type="slidenum">
              <a:rPr lang="en-GB" smtClean="0"/>
              <a:pPr/>
              <a:t>10</a:t>
            </a:fld>
            <a:endParaRPr lang="en-GB"/>
          </a:p>
        </p:txBody>
      </p:sp>
    </p:spTree>
    <p:extLst>
      <p:ext uri="{BB962C8B-B14F-4D97-AF65-F5344CB8AC3E}">
        <p14:creationId xmlns:p14="http://schemas.microsoft.com/office/powerpoint/2010/main" val="1757178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Overfilled waste bags- </a:t>
            </a:r>
            <a:r>
              <a:rPr lang="en-GB" dirty="0"/>
              <a:t>Waste bags should be changed regularly. Staff must be mindful of this and never think that emptying a bin is not their job – this is especially true when bins need changing. Waste bins should be no more than ¾ full at time of emptying. Overfilled bins constitutes an unnecessary environmental contamination risk and a risk to the residents, staff and visitors. It may also lead to the requirement for additional cleaning and decontamination of the area involved.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PPE</a:t>
            </a:r>
            <a:r>
              <a:rPr lang="en-GB" dirty="0"/>
              <a:t> - PPE should be appropriate to the task and donned at the correct point in the process which should always be as close to its intended use as possible. It should also be removed immediately after its intended purpose with hand hygiene completed immediately after the doffing of PPE. It must be emphasised that PPE (gloves) is not a substitute for hand hygiene and the same principles apply with regards to hand hygiene whether gloves are being worn or not. If PPE is not removed at the correct time following the completed task with hand hygiene carried out, this potentially leads to the cross transmission of pathogens from the waste streams which were being processed.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Area of generation - </a:t>
            </a:r>
            <a:r>
              <a:rPr lang="en-GB" dirty="0"/>
              <a:t>Waste should not be carried unless within a suitable bag for doing so. In other words, do not carry used incontinence aids or blood-stained swabs down a corridor. Waste should be disposed of as close to the point of generation as possible. If risk assessed that the bin is some distance away, please ensure you are taking a waste disposal bag to the point where waste is generated. Once placed in the waste bag at the point of care, transport to its safe waste disposal location. </a:t>
            </a:r>
          </a:p>
          <a:p>
            <a:endParaRPr lang="en-GB" dirty="0"/>
          </a:p>
          <a:p>
            <a:r>
              <a:rPr lang="en-GB" b="1" dirty="0"/>
              <a:t>Swan neck technique - </a:t>
            </a:r>
            <a:r>
              <a:rPr lang="en-GB" dirty="0"/>
              <a:t>Once bags are ¾ full and ready for changing, a swan neck technique should be used to seal the bag. Swan neck involves rotating the bag whilst holding the top. This can then be double over and secured with cable ties or tape creating a handle which will assist with the transportation of the waste bag. It is also the most effective way to minimise the risk of any waste spillage from the bags. Waste bags should not be utilised to dispose of free fluids. </a:t>
            </a:r>
          </a:p>
          <a:p>
            <a:endParaRPr lang="en-GB" dirty="0"/>
          </a:p>
          <a:p>
            <a:r>
              <a:rPr lang="en-GB" b="1" dirty="0"/>
              <a:t>Regular hand hygiene - </a:t>
            </a:r>
            <a:r>
              <a:rPr lang="en-GB" dirty="0"/>
              <a:t>After any contact with waste streams – hand hygiene should always be performed as per the WHO 4 moments for hand hygiene (this could be moment 3 – which is after body fluid exposure risk).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Un approved receptacles - </a:t>
            </a:r>
            <a:r>
              <a:rPr lang="en-GB" dirty="0"/>
              <a:t>All waste receptacles should conform to the correct UN approved standards and as previously stated be clean and in a good state of repair.  </a:t>
            </a:r>
          </a:p>
          <a:p>
            <a:endParaRPr lang="en-GB" dirty="0"/>
          </a:p>
        </p:txBody>
      </p:sp>
      <p:sp>
        <p:nvSpPr>
          <p:cNvPr id="4" name="Slide Number Placeholder 3"/>
          <p:cNvSpPr>
            <a:spLocks noGrp="1"/>
          </p:cNvSpPr>
          <p:nvPr>
            <p:ph type="sldNum" sz="quarter" idx="5"/>
          </p:nvPr>
        </p:nvSpPr>
        <p:spPr/>
        <p:txBody>
          <a:bodyPr/>
          <a:lstStyle/>
          <a:p>
            <a:fld id="{EC85C611-6E9D-49F5-B213-C7240C7F074D}" type="slidenum">
              <a:rPr lang="en-GB" smtClean="0"/>
              <a:pPr/>
              <a:t>11</a:t>
            </a:fld>
            <a:endParaRPr lang="en-GB"/>
          </a:p>
        </p:txBody>
      </p:sp>
    </p:spTree>
    <p:extLst>
      <p:ext uri="{BB962C8B-B14F-4D97-AF65-F5344CB8AC3E}">
        <p14:creationId xmlns:p14="http://schemas.microsoft.com/office/powerpoint/2010/main" val="1117481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dirty="0">
                <a:solidFill>
                  <a:srgbClr val="222222"/>
                </a:solidFill>
                <a:effectLst/>
                <a:latin typeface="Arial" panose="020B0604020202020204" pitchFamily="34" charset="0"/>
              </a:rPr>
              <a:t>Sharps and sharps safety - All care homes should have policies in place to ensure that staff are protected from occupational exposure to microorganisms (germs), particularly those that may be found in blood and body fluids.</a:t>
            </a:r>
          </a:p>
          <a:p>
            <a:pPr algn="l"/>
            <a:endParaRPr lang="en-GB" sz="1200"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222222"/>
                </a:solidFill>
                <a:effectLst/>
                <a:latin typeface="Arial" panose="020B0604020202020204" pitchFamily="34" charset="0"/>
              </a:rPr>
              <a:t>When we refer to a sharp </a:t>
            </a:r>
            <a:r>
              <a:rPr lang="en-GB" sz="1200" b="0" i="0" dirty="0">
                <a:solidFill>
                  <a:srgbClr val="222222"/>
                </a:solidFill>
                <a:effectLst/>
                <a:latin typeface="Arial" panose="020B0604020202020204" pitchFamily="34" charset="0"/>
              </a:rPr>
              <a:t>- A sharp is a device or instrument such as needles, lancets or a scalpel which are necessary for completion of specific healthcare activities and are able to cut, prick penetrate or pierce and have the potential to cause injury and is governed by legislation. </a:t>
            </a:r>
            <a:endParaRPr lang="en-GB" sz="1200" dirty="0"/>
          </a:p>
          <a:p>
            <a:pPr algn="l"/>
            <a:endParaRPr lang="en-GB" sz="1200" b="0" i="0" dirty="0">
              <a:solidFill>
                <a:srgbClr val="222222"/>
              </a:solidFill>
              <a:effectLst/>
              <a:latin typeface="Arial" panose="020B0604020202020204" pitchFamily="34" charset="0"/>
            </a:endParaRPr>
          </a:p>
          <a:p>
            <a:pPr algn="l"/>
            <a:r>
              <a:rPr lang="en-GB" sz="1200" b="0" i="0" dirty="0">
                <a:solidFill>
                  <a:srgbClr val="222222"/>
                </a:solidFill>
                <a:effectLst/>
                <a:latin typeface="Arial" panose="020B0604020202020204" pitchFamily="34" charset="0"/>
              </a:rPr>
              <a:t>If an occupational exposure incident should occur – please follow Appendix 10 of the CHIPCM – with the completion of first aid followed by reporting and documentation of the incident as per local procedures.  </a:t>
            </a:r>
          </a:p>
        </p:txBody>
      </p:sp>
      <p:sp>
        <p:nvSpPr>
          <p:cNvPr id="4" name="Slide Number Placeholder 3"/>
          <p:cNvSpPr>
            <a:spLocks noGrp="1"/>
          </p:cNvSpPr>
          <p:nvPr>
            <p:ph type="sldNum" sz="quarter" idx="5"/>
          </p:nvPr>
        </p:nvSpPr>
        <p:spPr/>
        <p:txBody>
          <a:bodyPr/>
          <a:lstStyle/>
          <a:p>
            <a:fld id="{EC85C611-6E9D-49F5-B213-C7240C7F074D}" type="slidenum">
              <a:rPr lang="en-GB" smtClean="0"/>
              <a:pPr/>
              <a:t>12</a:t>
            </a:fld>
            <a:endParaRPr lang="en-GB"/>
          </a:p>
        </p:txBody>
      </p:sp>
    </p:spTree>
    <p:extLst>
      <p:ext uri="{BB962C8B-B14F-4D97-AF65-F5344CB8AC3E}">
        <p14:creationId xmlns:p14="http://schemas.microsoft.com/office/powerpoint/2010/main" val="3226081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Sharps handling must be assessed, kept to a minimum and eliminated if possible with the use of approved safety devices.</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Safer sharps devices are designed to incorporate a safety feature or some form of mechanism which helps to minimise and or prevent the risks of an accidental needlestick injury. </a:t>
            </a:r>
            <a:endParaRPr lang="en-GB" dirty="0"/>
          </a:p>
        </p:txBody>
      </p:sp>
      <p:sp>
        <p:nvSpPr>
          <p:cNvPr id="4" name="Slide Number Placeholder 3"/>
          <p:cNvSpPr>
            <a:spLocks noGrp="1"/>
          </p:cNvSpPr>
          <p:nvPr>
            <p:ph type="sldNum" sz="quarter" idx="5"/>
          </p:nvPr>
        </p:nvSpPr>
        <p:spPr/>
        <p:txBody>
          <a:bodyPr/>
          <a:lstStyle/>
          <a:p>
            <a:fld id="{EC85C611-6E9D-49F5-B213-C7240C7F074D}" type="slidenum">
              <a:rPr lang="en-GB" smtClean="0"/>
              <a:pPr/>
              <a:t>13</a:t>
            </a:fld>
            <a:endParaRPr lang="en-GB"/>
          </a:p>
        </p:txBody>
      </p:sp>
    </p:spTree>
    <p:extLst>
      <p:ext uri="{BB962C8B-B14F-4D97-AF65-F5344CB8AC3E}">
        <p14:creationId xmlns:p14="http://schemas.microsoft.com/office/powerpoint/2010/main" val="781177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b="1" dirty="0"/>
              <a:t>Appropriate PPE - </a:t>
            </a:r>
            <a:r>
              <a:rPr lang="en-GB" dirty="0"/>
              <a:t>Sharps management could constitute a risk of exposure to blood and or bodily fluids. Therefore, where risk assessed as the case, the appropriate PPE should be donned immediately before the task and doffed immediately upon completion. </a:t>
            </a:r>
          </a:p>
          <a:p>
            <a:endParaRPr lang="en-GB" dirty="0"/>
          </a:p>
          <a:p>
            <a:r>
              <a:rPr lang="en-GB" dirty="0"/>
              <a:t>Hand hygiene is an essential element of care and should be completed prior to the task which would be as per moment 1 (before touching a resident) or moment 2 if administering an injection (which is before clean / aseptic procedure). And likewise, again as per moment 4 (after touching a resident) after completion of the task and removal of the PPE – all of which are as per the 4 moments of hand hygiene. </a:t>
            </a:r>
          </a:p>
          <a:p>
            <a:endParaRPr lang="en-GB" dirty="0"/>
          </a:p>
          <a:p>
            <a:r>
              <a:rPr lang="en-GB" dirty="0"/>
              <a:t>Always dispose of needles and syringes as a single unit. Never try and separate the needle from syringe – dispose of as one. Care must be taken during disposal. Never try to throw or drop from a height the sharp into the sharps receptacle. Carefully place the sharp into the sharp's receptacle taking care not to put hands or fingers inside the opening. Sharps must never be shoved or forced into sharps bins to reduce the risk of needlestick injury. </a:t>
            </a:r>
          </a:p>
          <a:p>
            <a:endParaRPr lang="en-GB" dirty="0"/>
          </a:p>
          <a:p>
            <a:r>
              <a:rPr lang="en-GB" dirty="0"/>
              <a:t>Never try and re-sheath needles to reduce the risk of needlestick injury. If the needle is used to prepare a medicine for injection, disposal of the needle at the point of generation.</a:t>
            </a:r>
          </a:p>
          <a:p>
            <a:endParaRPr lang="en-GB" dirty="0"/>
          </a:p>
          <a:p>
            <a:r>
              <a:rPr lang="en-GB" b="1" dirty="0"/>
              <a:t>For transportation </a:t>
            </a:r>
            <a:r>
              <a:rPr lang="en-GB" dirty="0"/>
              <a:t>- If you are ever transporting sharps, it must be ensured they are being transported safety on an approved receptacle which is intended for this purpose only – like a sharp safe tray. Never carry them by hand and never put them in your pocket. If taking a sharp system to a resident, this should be inclusive of a means of disposal at the point of care and the sharp should be put into the sharps receptacle immediately upon completion of the intended task. Never leave used sharps lying on a bed side table or furniture and never leave on bed clothing next to residents as they can easily become entangled or lost in bed clothing which could lead to the potential of a needlestick injury to yourself, other staff and visitors.  </a:t>
            </a:r>
          </a:p>
          <a:p>
            <a:endParaRPr lang="en-GB" dirty="0"/>
          </a:p>
          <a:p>
            <a:r>
              <a:rPr lang="en-GB" b="1" dirty="0"/>
              <a:t>Sharps containers - </a:t>
            </a:r>
            <a:r>
              <a:rPr lang="en-GB" dirty="0"/>
              <a:t>must be UN approved and in line with legislation. The size of the container will be based on risk assessment regarding the sharps generated within your area. Colour coding of sharps containers will be in use. Their lids are usually the means of identifying categories of sharps generated. Mostly orange or yellow lidded sharps bins will be in use, however manufacturer instructions on categorisation of sharps must always be followed – which again is governed by legislation. It must be ensured that sharps containers are assembled correctly, with all components between the lid and the base properly clicked into place. Ensure the label on the sharps bin is filled in at time of assembly with details including date, area and the person who has assembled the container. Also observe the external surfaces of the sharps bin and keep them clean. Sharps containers should not be filled more than ¾ full (or to the manufacturer fill line). When the receptacle is deemed full, the closure mechanism should be fully activated and the remaining components on the label completed which usually includes date and the person sealing the receptacle. Used sharps containers, the same as generated waste – should be stored in a safe locked location away from residents and the general public. </a:t>
            </a:r>
          </a:p>
          <a:p>
            <a:endParaRPr lang="en-GB" dirty="0"/>
          </a:p>
          <a:p>
            <a:r>
              <a:rPr lang="en-GB" b="1" dirty="0"/>
              <a:t>Safe location - </a:t>
            </a:r>
            <a:r>
              <a:rPr lang="en-GB" dirty="0"/>
              <a:t>Sharps containers in use should be stored away from worktop edges to reduce the risk of them falling on the floor. They should also not ever be stored on the floor.</a:t>
            </a:r>
          </a:p>
          <a:p>
            <a:endParaRPr lang="en-GB" dirty="0"/>
          </a:p>
          <a:p>
            <a:r>
              <a:rPr lang="en-GB" b="1" dirty="0"/>
              <a:t>And finally </a:t>
            </a:r>
            <a:r>
              <a:rPr lang="en-GB" dirty="0"/>
              <a:t>- The temporary locking mechanism should be activated when the system is not in use. Manufacturer’s instructions should be followed for activating this feature as some bins may differ in how such safety features are activated. The use of the temporary locking mechanism will minimise the risk of spillage and promotes safe transportation of the system to the point of care where sharps will be generated. </a:t>
            </a:r>
          </a:p>
          <a:p>
            <a:endParaRPr lang="en-GB" dirty="0"/>
          </a:p>
          <a:p>
            <a:r>
              <a:rPr lang="en-GB" dirty="0"/>
              <a:t>When the task is about to be undertaken – ensure the temporary locking mechanism has been deactivated prior to commencement of the task to avoid trying to open the lid whilst holding a used sharp. </a:t>
            </a:r>
          </a:p>
        </p:txBody>
      </p:sp>
      <p:sp>
        <p:nvSpPr>
          <p:cNvPr id="4" name="Slide Number Placeholder 3"/>
          <p:cNvSpPr>
            <a:spLocks noGrp="1"/>
          </p:cNvSpPr>
          <p:nvPr>
            <p:ph type="sldNum" sz="quarter" idx="5"/>
          </p:nvPr>
        </p:nvSpPr>
        <p:spPr/>
        <p:txBody>
          <a:bodyPr/>
          <a:lstStyle/>
          <a:p>
            <a:fld id="{EC85C611-6E9D-49F5-B213-C7240C7F074D}" type="slidenum">
              <a:rPr lang="en-GB" smtClean="0"/>
              <a:pPr/>
              <a:t>14</a:t>
            </a:fld>
            <a:endParaRPr lang="en-GB"/>
          </a:p>
        </p:txBody>
      </p:sp>
    </p:spTree>
    <p:extLst>
      <p:ext uri="{BB962C8B-B14F-4D97-AF65-F5344CB8AC3E}">
        <p14:creationId xmlns:p14="http://schemas.microsoft.com/office/powerpoint/2010/main" val="1397006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review the learning outcomes we set at the beginning of this presentation.  There has been a lot of information here and we hope you now understand</a:t>
            </a:r>
          </a:p>
          <a:p>
            <a:endParaRPr lang="en-GB" dirty="0"/>
          </a:p>
          <a:p>
            <a:pPr marL="171450" indent="-171450">
              <a:buFont typeface="Arial" panose="020B0604020202020204" pitchFamily="34" charset="0"/>
              <a:buChar char="•"/>
            </a:pPr>
            <a:r>
              <a:rPr lang="en-US" sz="1200" dirty="0"/>
              <a:t>How to access the CHIPCM site</a:t>
            </a:r>
          </a:p>
          <a:p>
            <a:pPr marL="171450" indent="-171450">
              <a:buFont typeface="Arial" panose="020B0604020202020204" pitchFamily="34" charset="0"/>
              <a:buChar char="•"/>
            </a:pPr>
            <a:r>
              <a:rPr lang="en-US" sz="1200" dirty="0"/>
              <a:t>Where to locate the information</a:t>
            </a:r>
          </a:p>
          <a:p>
            <a:pPr marL="171450" indent="-171450">
              <a:buFont typeface="Arial" panose="020B0604020202020204" pitchFamily="34" charset="0"/>
              <a:buChar char="•"/>
            </a:pPr>
            <a:r>
              <a:rPr lang="en-US" sz="1200" dirty="0"/>
              <a:t>How to manage and store waste safely and effectively</a:t>
            </a:r>
          </a:p>
          <a:p>
            <a:pPr marL="171450" indent="-171450">
              <a:buFont typeface="Arial" panose="020B0604020202020204" pitchFamily="34" charset="0"/>
              <a:buChar char="•"/>
            </a:pPr>
            <a:r>
              <a:rPr lang="en-US" sz="1200" dirty="0"/>
              <a:t>Understand the importance of safe sharps managem</a:t>
            </a:r>
            <a:r>
              <a:rPr lang="en-US" dirty="0"/>
              <a:t>ent</a:t>
            </a:r>
          </a:p>
          <a:p>
            <a:endParaRPr lang="en-GB" i="1" dirty="0"/>
          </a:p>
          <a:p>
            <a:endParaRPr lang="en-GB" i="0" dirty="0"/>
          </a:p>
        </p:txBody>
      </p:sp>
      <p:sp>
        <p:nvSpPr>
          <p:cNvPr id="4" name="Slide Number Placeholder 3"/>
          <p:cNvSpPr>
            <a:spLocks noGrp="1"/>
          </p:cNvSpPr>
          <p:nvPr>
            <p:ph type="sldNum" sz="quarter" idx="5"/>
          </p:nvPr>
        </p:nvSpPr>
        <p:spPr/>
        <p:txBody>
          <a:bodyPr/>
          <a:lstStyle/>
          <a:p>
            <a:fld id="{EC85C611-6E9D-49F5-B213-C7240C7F074D}" type="slidenum">
              <a:rPr lang="en-GB" smtClean="0"/>
              <a:pPr/>
              <a:t>15</a:t>
            </a:fld>
            <a:endParaRPr lang="en-GB"/>
          </a:p>
        </p:txBody>
      </p:sp>
    </p:spTree>
    <p:extLst>
      <p:ext uri="{BB962C8B-B14F-4D97-AF65-F5344CB8AC3E}">
        <p14:creationId xmlns:p14="http://schemas.microsoft.com/office/powerpoint/2010/main" val="903717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Thank you for listening to this Back to Basics presentation.  If you have any queries, please don’t hesitate to contact us at this email address: </a:t>
            </a:r>
            <a:r>
              <a:rPr lang="en-GB" dirty="0" err="1"/>
              <a:t>nss.ARHAIinfectioncontrol@nhs.scot</a:t>
            </a:r>
            <a:r>
              <a:rPr lang="en-GB" dirty="0"/>
              <a:t> </a:t>
            </a:r>
            <a:endParaRPr lang="en-GB" i="1" dirty="0"/>
          </a:p>
          <a:p>
            <a:endParaRPr lang="en-GB" i="1" dirty="0"/>
          </a:p>
        </p:txBody>
      </p:sp>
      <p:sp>
        <p:nvSpPr>
          <p:cNvPr id="4" name="Slide Number Placeholder 3"/>
          <p:cNvSpPr>
            <a:spLocks noGrp="1"/>
          </p:cNvSpPr>
          <p:nvPr>
            <p:ph type="sldNum" sz="quarter" idx="5"/>
          </p:nvPr>
        </p:nvSpPr>
        <p:spPr/>
        <p:txBody>
          <a:bodyPr/>
          <a:lstStyle/>
          <a:p>
            <a:fld id="{EC85C611-6E9D-49F5-B213-C7240C7F074D}" type="slidenum">
              <a:rPr lang="en-GB" smtClean="0"/>
              <a:pPr/>
              <a:t>16</a:t>
            </a:fld>
            <a:endParaRPr lang="en-GB"/>
          </a:p>
        </p:txBody>
      </p:sp>
    </p:spTree>
    <p:extLst>
      <p:ext uri="{BB962C8B-B14F-4D97-AF65-F5344CB8AC3E}">
        <p14:creationId xmlns:p14="http://schemas.microsoft.com/office/powerpoint/2010/main" val="362367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We hope that by the end of this session you will know h</a:t>
            </a:r>
            <a:r>
              <a:rPr lang="en-US" sz="1200" dirty="0"/>
              <a:t>ow to access the CHIPCM site, where to locate the relevant information, how to manage and store waste safely and effectively and understand the importance of safe sharps managem</a:t>
            </a:r>
            <a:r>
              <a:rPr lang="en-US" dirty="0"/>
              <a:t>ent</a:t>
            </a:r>
          </a:p>
          <a:p>
            <a:endParaRPr lang="en-GB" i="0" dirty="0"/>
          </a:p>
          <a:p>
            <a:endParaRPr lang="en-GB" i="1" dirty="0"/>
          </a:p>
        </p:txBody>
      </p:sp>
      <p:sp>
        <p:nvSpPr>
          <p:cNvPr id="4" name="Slide Number Placeholder 3"/>
          <p:cNvSpPr>
            <a:spLocks noGrp="1"/>
          </p:cNvSpPr>
          <p:nvPr>
            <p:ph type="sldNum" sz="quarter" idx="5"/>
          </p:nvPr>
        </p:nvSpPr>
        <p:spPr/>
        <p:txBody>
          <a:bodyPr/>
          <a:lstStyle/>
          <a:p>
            <a:fld id="{EC85C611-6E9D-49F5-B213-C7240C7F074D}" type="slidenum">
              <a:rPr lang="en-GB" smtClean="0"/>
              <a:pPr/>
              <a:t>2</a:t>
            </a:fld>
            <a:endParaRPr lang="en-GB"/>
          </a:p>
        </p:txBody>
      </p:sp>
    </p:spTree>
    <p:extLst>
      <p:ext uri="{BB962C8B-B14F-4D97-AF65-F5344CB8AC3E}">
        <p14:creationId xmlns:p14="http://schemas.microsoft.com/office/powerpoint/2010/main" val="3434598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modern times technology has exponentially advanced where we can access pretty much anything, anywhere, any time at the touch of a button. I must apologise, if you are extremely familiar with this process and regularly access the CHIPCM content, however as a refresher for those that may not use it that frequently, please access your mobile phone. </a:t>
            </a:r>
          </a:p>
          <a:p>
            <a:endParaRPr lang="en-GB" dirty="0"/>
          </a:p>
          <a:p>
            <a:r>
              <a:rPr lang="en-GB" dirty="0"/>
              <a:t>Open up a recognised search engine - I always tend to use google – however there are other search engines available. Start to type in Care Home Infection – you will get to the F and it is displayed close to the top. This might slightly differ depending upon the search engine used.  </a:t>
            </a:r>
          </a:p>
          <a:p>
            <a:endParaRPr lang="en-GB" dirty="0"/>
          </a:p>
          <a:p>
            <a:r>
              <a:rPr lang="en-GB" dirty="0"/>
              <a:t>Click on the result Care Home Infection Prevention and Control. It has CHIPCM in brackets next to this. CHIPCM will now be used throughout the presentation to refer to the Care Home Infection Prevention and Control Manual</a:t>
            </a:r>
          </a:p>
          <a:p>
            <a:endParaRPr lang="en-GB" dirty="0"/>
          </a:p>
          <a:p>
            <a:r>
              <a:rPr lang="en-GB" dirty="0"/>
              <a:t>The CHIPCM is also available the old-fashioned way at by typing www.nipcm.scot.nhs.uk into the search bar. </a:t>
            </a:r>
          </a:p>
          <a:p>
            <a:endParaRPr lang="en-GB" dirty="0"/>
          </a:p>
        </p:txBody>
      </p:sp>
      <p:sp>
        <p:nvSpPr>
          <p:cNvPr id="4" name="Slide Number Placeholder 3"/>
          <p:cNvSpPr>
            <a:spLocks noGrp="1"/>
          </p:cNvSpPr>
          <p:nvPr>
            <p:ph type="sldNum" sz="quarter" idx="5"/>
          </p:nvPr>
        </p:nvSpPr>
        <p:spPr/>
        <p:txBody>
          <a:bodyPr/>
          <a:lstStyle/>
          <a:p>
            <a:fld id="{EC85C611-6E9D-49F5-B213-C7240C7F074D}" type="slidenum">
              <a:rPr lang="en-GB" smtClean="0"/>
              <a:pPr/>
              <a:t>3</a:t>
            </a:fld>
            <a:endParaRPr lang="en-GB"/>
          </a:p>
        </p:txBody>
      </p:sp>
    </p:spTree>
    <p:extLst>
      <p:ext uri="{BB962C8B-B14F-4D97-AF65-F5344CB8AC3E}">
        <p14:creationId xmlns:p14="http://schemas.microsoft.com/office/powerpoint/2010/main" val="2902771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accessed on your mobile, It will look something like this. </a:t>
            </a:r>
          </a:p>
          <a:p>
            <a:endParaRPr lang="en-GB" dirty="0"/>
          </a:p>
          <a:p>
            <a:r>
              <a:rPr lang="en-GB" dirty="0"/>
              <a:t>On the top bar there is a drop down that says Show Menu – You will be able to access the index and menu by clicking on this tab. It can also be minimised by clicking on the same tab which will change to Hide Menu.  All the main components of the CHIPCM are available by scrolling down to the relevant Standard Infection Control Precaution (which will be referred to as SICPs) /Transmission Based Precaution (which will be referred to as TBPs) /appendices/resource/contact us sections. </a:t>
            </a:r>
          </a:p>
          <a:p>
            <a:endParaRPr lang="en-GB" dirty="0"/>
          </a:p>
          <a:p>
            <a:r>
              <a:rPr lang="en-GB" dirty="0"/>
              <a:t>You can click on any of the hyperlinks within the content relevant to your interest and this will automatically take you to the specified section. </a:t>
            </a:r>
          </a:p>
          <a:p>
            <a:endParaRPr lang="en-GB" dirty="0"/>
          </a:p>
          <a:p>
            <a:r>
              <a:rPr lang="en-GB" dirty="0"/>
              <a:t>In the content section as we are looking at Waste Management – this is Standard Infection Control Precaution or SICP no 9 - which is Safe disposal of waste (including sharps) and SICP 10 which is Occupational safety: Prevention and Exposure management (including sharps).</a:t>
            </a:r>
          </a:p>
          <a:p>
            <a:endParaRPr lang="en-GB" dirty="0"/>
          </a:p>
          <a:p>
            <a:r>
              <a:rPr lang="en-GB" dirty="0"/>
              <a:t>This is how you access any of the content of the CHIPCM which can be done – any time - any place as long as have access to a mobile device.</a:t>
            </a:r>
          </a:p>
        </p:txBody>
      </p:sp>
      <p:sp>
        <p:nvSpPr>
          <p:cNvPr id="4" name="Slide Number Placeholder 3"/>
          <p:cNvSpPr>
            <a:spLocks noGrp="1"/>
          </p:cNvSpPr>
          <p:nvPr>
            <p:ph type="sldNum" sz="quarter" idx="5"/>
          </p:nvPr>
        </p:nvSpPr>
        <p:spPr/>
        <p:txBody>
          <a:bodyPr/>
          <a:lstStyle/>
          <a:p>
            <a:fld id="{EC85C611-6E9D-49F5-B213-C7240C7F074D}" type="slidenum">
              <a:rPr lang="en-GB" smtClean="0"/>
              <a:pPr/>
              <a:t>4</a:t>
            </a:fld>
            <a:endParaRPr lang="en-GB"/>
          </a:p>
        </p:txBody>
      </p:sp>
    </p:spTree>
    <p:extLst>
      <p:ext uri="{BB962C8B-B14F-4D97-AF65-F5344CB8AC3E}">
        <p14:creationId xmlns:p14="http://schemas.microsoft.com/office/powerpoint/2010/main" val="3790356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 are using a PC / Laptop - It will look a little different - It must be emphasised that the same principles as that of your mobile phone will apply.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With your PC / Laptop – instead of Show Menu – you click on the NIPCM index – (highlighted within yellow oval circle). Again, by clicking on this drop down and scrolling down and selecting the relevant link, it will take you to the desired section. There are other tabs along the top of the screen that can be activated by clicking on them and then clicking on the relevant subject.  On the content list on the right of the screen – you can click on any of the sections which are hyperlinked to the chosen section.  </a:t>
            </a:r>
          </a:p>
          <a:p>
            <a:endParaRPr lang="en-GB" dirty="0"/>
          </a:p>
          <a:p>
            <a:r>
              <a:rPr lang="en-GB" dirty="0"/>
              <a:t>It must be noted and advised that printed copies of any components of the CHIPCM, resources or appendices are uncontrolled when printed and may not contain the most up to date information if used at a later time. Therefore, printed copies should only be used at the time of printing and electronic versions always consulted for the most recent versions and information.</a:t>
            </a:r>
          </a:p>
          <a:p>
            <a:endParaRPr lang="en-GB" dirty="0"/>
          </a:p>
          <a:p>
            <a:r>
              <a:rPr lang="en-GB" dirty="0"/>
              <a:t>You can get lots of advice and information from the CHIPCM, but if local advice is required, contact your local Health Protection Team or The Infection Prevention and Control Team that covers your Board. </a:t>
            </a:r>
          </a:p>
          <a:p>
            <a:endParaRPr lang="en-GB" dirty="0"/>
          </a:p>
          <a:p>
            <a:r>
              <a:rPr lang="en-GB" dirty="0"/>
              <a:t>Remember the CHIPCM is based on scientific literature and is considered best practice. Therefore, It must be highlighted that if</a:t>
            </a:r>
            <a:r>
              <a:rPr lang="en-GB" b="0" i="0" dirty="0">
                <a:solidFill>
                  <a:srgbClr val="222222"/>
                </a:solidFill>
                <a:effectLst/>
                <a:latin typeface="Arial" panose="020B0604020202020204" pitchFamily="34" charset="0"/>
              </a:rPr>
              <a:t> an organisation uses products or adopts practices that differ from those stated in the CHIPCM, that individual organisation is responsible for ensuring safe systems of work including the completion of risk assessments approved through local governance procedures.</a:t>
            </a:r>
            <a:endParaRPr lang="en-GB" b="0" dirty="0"/>
          </a:p>
        </p:txBody>
      </p:sp>
      <p:sp>
        <p:nvSpPr>
          <p:cNvPr id="4" name="Slide Number Placeholder 3"/>
          <p:cNvSpPr>
            <a:spLocks noGrp="1"/>
          </p:cNvSpPr>
          <p:nvPr>
            <p:ph type="sldNum" sz="quarter" idx="5"/>
          </p:nvPr>
        </p:nvSpPr>
        <p:spPr/>
        <p:txBody>
          <a:bodyPr/>
          <a:lstStyle/>
          <a:p>
            <a:fld id="{EC85C611-6E9D-49F5-B213-C7240C7F074D}" type="slidenum">
              <a:rPr lang="en-GB" smtClean="0"/>
              <a:pPr/>
              <a:t>5</a:t>
            </a:fld>
            <a:endParaRPr lang="en-GB"/>
          </a:p>
        </p:txBody>
      </p:sp>
    </p:spTree>
    <p:extLst>
      <p:ext uri="{BB962C8B-B14F-4D97-AF65-F5344CB8AC3E}">
        <p14:creationId xmlns:p14="http://schemas.microsoft.com/office/powerpoint/2010/main" val="3763356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Waste Management – What is it all about – Waste management is a core component of SICPs which are used </a:t>
            </a:r>
            <a:r>
              <a:rPr lang="en-GB" sz="1200" b="0" i="0" dirty="0">
                <a:solidFill>
                  <a:srgbClr val="222222"/>
                </a:solidFill>
                <a:effectLst/>
                <a:latin typeface="Arial" panose="020B0604020202020204" pitchFamily="34" charset="0"/>
              </a:rPr>
              <a:t>to reduce the risk of transmission of infectious agents from known and unknown sources of infection.</a:t>
            </a:r>
            <a:br>
              <a:rPr lang="en-GB" sz="1200" dirty="0"/>
            </a:br>
            <a:endParaRPr lang="en-GB" dirty="0"/>
          </a:p>
          <a:p>
            <a:r>
              <a:rPr lang="en-GB" dirty="0"/>
              <a:t>SICPs should be used </a:t>
            </a:r>
            <a:r>
              <a:rPr lang="en-GB" sz="1200" b="0" i="0" dirty="0">
                <a:solidFill>
                  <a:srgbClr val="222222"/>
                </a:solidFill>
                <a:effectLst/>
                <a:latin typeface="Arial" panose="020B0604020202020204" pitchFamily="34" charset="0"/>
              </a:rPr>
              <a:t>by all staff, in all care settings, at all times, for all residents whether infection is known to be present or not to ensure the safety of residents, staff and visitors in the care home.</a:t>
            </a:r>
            <a:br>
              <a:rPr lang="en-GB" sz="1200" dirty="0"/>
            </a:br>
            <a:endParaRPr lang="en-GB" sz="1200" dirty="0"/>
          </a:p>
          <a:p>
            <a:r>
              <a:rPr lang="en-GB" sz="1200" b="0" i="0" dirty="0">
                <a:solidFill>
                  <a:srgbClr val="222222"/>
                </a:solidFill>
                <a:effectLst/>
                <a:latin typeface="Arial" panose="020B0604020202020204" pitchFamily="34" charset="0"/>
              </a:rPr>
              <a:t>SICPs should be part of everyday practice and applied consistently by everyone in the care home. </a:t>
            </a:r>
            <a:endParaRPr lang="en-GB" b="0" dirty="0"/>
          </a:p>
        </p:txBody>
      </p:sp>
      <p:sp>
        <p:nvSpPr>
          <p:cNvPr id="4" name="Slide Number Placeholder 3"/>
          <p:cNvSpPr>
            <a:spLocks noGrp="1"/>
          </p:cNvSpPr>
          <p:nvPr>
            <p:ph type="sldNum" sz="quarter" idx="5"/>
          </p:nvPr>
        </p:nvSpPr>
        <p:spPr/>
        <p:txBody>
          <a:bodyPr/>
          <a:lstStyle/>
          <a:p>
            <a:fld id="{EC85C611-6E9D-49F5-B213-C7240C7F074D}" type="slidenum">
              <a:rPr lang="en-GB" smtClean="0"/>
              <a:pPr/>
              <a:t>6</a:t>
            </a:fld>
            <a:endParaRPr lang="en-GB"/>
          </a:p>
        </p:txBody>
      </p:sp>
    </p:spTree>
    <p:extLst>
      <p:ext uri="{BB962C8B-B14F-4D97-AF65-F5344CB8AC3E}">
        <p14:creationId xmlns:p14="http://schemas.microsoft.com/office/powerpoint/2010/main" val="3710564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solidFill>
                  <a:srgbClr val="002060"/>
                </a:solidFill>
                <a:latin typeface="Arial"/>
                <a:cs typeface="Arial"/>
              </a:rPr>
              <a:t>What is waste - In the most basic of terms, “</a:t>
            </a:r>
            <a:r>
              <a:rPr lang="en-GB" sz="1200" i="1" dirty="0">
                <a:solidFill>
                  <a:srgbClr val="002060"/>
                </a:solidFill>
                <a:latin typeface="Arial"/>
                <a:cs typeface="Arial"/>
              </a:rPr>
              <a:t>Waste</a:t>
            </a:r>
            <a:r>
              <a:rPr lang="en-GB" sz="1200" dirty="0">
                <a:solidFill>
                  <a:srgbClr val="002060"/>
                </a:solidFill>
                <a:latin typeface="Arial"/>
                <a:cs typeface="Arial"/>
              </a:rPr>
              <a:t>” </a:t>
            </a:r>
            <a:r>
              <a:rPr lang="en-GB" sz="1200" dirty="0">
                <a:solidFill>
                  <a:srgbClr val="002060"/>
                </a:solidFill>
                <a:effectLst/>
                <a:latin typeface="Arial"/>
                <a:ea typeface="Calibri"/>
                <a:cs typeface="Arial"/>
              </a:rPr>
              <a:t>can simply be defined as items discarded once used or unsuitable for use.</a:t>
            </a:r>
            <a:r>
              <a:rPr lang="en-GB" sz="1200" dirty="0">
                <a:solidFill>
                  <a:srgbClr val="002060"/>
                </a:solidFill>
                <a:latin typeface="Arial"/>
                <a:ea typeface="Calibri"/>
                <a:cs typeface="Arial"/>
              </a:rPr>
              <a:t> </a:t>
            </a:r>
            <a:endParaRPr lang="en-GB" dirty="0"/>
          </a:p>
        </p:txBody>
      </p:sp>
      <p:sp>
        <p:nvSpPr>
          <p:cNvPr id="4" name="Slide Number Placeholder 3"/>
          <p:cNvSpPr>
            <a:spLocks noGrp="1"/>
          </p:cNvSpPr>
          <p:nvPr>
            <p:ph type="sldNum" sz="quarter" idx="5"/>
          </p:nvPr>
        </p:nvSpPr>
        <p:spPr/>
        <p:txBody>
          <a:bodyPr/>
          <a:lstStyle/>
          <a:p>
            <a:fld id="{EC85C611-6E9D-49F5-B213-C7240C7F074D}" type="slidenum">
              <a:rPr lang="en-GB" smtClean="0"/>
              <a:pPr/>
              <a:t>7</a:t>
            </a:fld>
            <a:endParaRPr lang="en-GB"/>
          </a:p>
        </p:txBody>
      </p:sp>
    </p:spTree>
    <p:extLst>
      <p:ext uri="{BB962C8B-B14F-4D97-AF65-F5344CB8AC3E}">
        <p14:creationId xmlns:p14="http://schemas.microsoft.com/office/powerpoint/2010/main" val="73727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solidFill>
                  <a:srgbClr val="002060"/>
                </a:solidFill>
                <a:latin typeface="Arial" panose="020B0604020202020204" pitchFamily="34" charset="0"/>
                <a:cs typeface="Arial" panose="020B0604020202020204" pitchFamily="34" charset="0"/>
              </a:rPr>
              <a:t>Within care homes we produce various kinds of waste during our working day.  This could include paper towels, flowers, empty plastic bottles, food waste or even a syringe and needle used to administer medication.</a:t>
            </a:r>
          </a:p>
          <a:p>
            <a:pPr marL="0" indent="0">
              <a:buNone/>
            </a:pPr>
            <a:endParaRPr lang="en-GB" sz="1200" dirty="0">
              <a:solidFill>
                <a:srgbClr val="002060"/>
              </a:solidFill>
              <a:latin typeface="Arial" panose="020B0604020202020204" pitchFamily="34" charset="0"/>
              <a:cs typeface="Arial" panose="020B0604020202020204" pitchFamily="34" charset="0"/>
            </a:endParaRPr>
          </a:p>
          <a:p>
            <a:pPr marL="0" indent="0">
              <a:buNone/>
            </a:pPr>
            <a:r>
              <a:rPr lang="en-GB" sz="1200" u="none" dirty="0">
                <a:solidFill>
                  <a:srgbClr val="002060"/>
                </a:solidFill>
                <a:latin typeface="Arial" panose="020B0604020202020204" pitchFamily="34" charset="0"/>
                <a:cs typeface="Arial" panose="020B0604020202020204" pitchFamily="34" charset="0"/>
              </a:rPr>
              <a:t>The key thing to remember if you produce or handle any waste, is that it is your responsibility to ensure it is managed and handled correctly in order to:</a:t>
            </a:r>
          </a:p>
          <a:p>
            <a:r>
              <a:rPr lang="en-GB" sz="1200" dirty="0">
                <a:solidFill>
                  <a:srgbClr val="002060"/>
                </a:solidFill>
                <a:latin typeface="Arial" panose="020B0604020202020204" pitchFamily="34" charset="0"/>
                <a:cs typeface="Arial" panose="020B0604020202020204" pitchFamily="34" charset="0"/>
              </a:rPr>
              <a:t>Reduce the likelihood and consequences of any harm to others and the environment arising from the waste</a:t>
            </a:r>
          </a:p>
          <a:p>
            <a:r>
              <a:rPr lang="en-GB" sz="1200" dirty="0">
                <a:solidFill>
                  <a:srgbClr val="002060"/>
                </a:solidFill>
                <a:latin typeface="Arial" panose="020B0604020202020204" pitchFamily="34" charset="0"/>
                <a:cs typeface="Arial" panose="020B0604020202020204" pitchFamily="34" charset="0"/>
              </a:rPr>
              <a:t>Comply with all applicable legislation, guidance and good practice</a:t>
            </a:r>
          </a:p>
          <a:p>
            <a:endParaRPr lang="en-GB" dirty="0"/>
          </a:p>
        </p:txBody>
      </p:sp>
      <p:sp>
        <p:nvSpPr>
          <p:cNvPr id="4" name="Slide Number Placeholder 3"/>
          <p:cNvSpPr>
            <a:spLocks noGrp="1"/>
          </p:cNvSpPr>
          <p:nvPr>
            <p:ph type="sldNum" sz="quarter" idx="5"/>
          </p:nvPr>
        </p:nvSpPr>
        <p:spPr/>
        <p:txBody>
          <a:bodyPr/>
          <a:lstStyle/>
          <a:p>
            <a:fld id="{EC85C611-6E9D-49F5-B213-C7240C7F074D}" type="slidenum">
              <a:rPr lang="en-GB" smtClean="0"/>
              <a:pPr/>
              <a:t>8</a:t>
            </a:fld>
            <a:endParaRPr lang="en-GB"/>
          </a:p>
        </p:txBody>
      </p:sp>
    </p:spTree>
    <p:extLst>
      <p:ext uri="{BB962C8B-B14F-4D97-AF65-F5344CB8AC3E}">
        <p14:creationId xmlns:p14="http://schemas.microsoft.com/office/powerpoint/2010/main" val="3330211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Safe disposal of waste (including sharps - SICPs 9 &amp; 10)</a:t>
            </a:r>
          </a:p>
          <a:p>
            <a:endParaRPr lang="en-GB" dirty="0"/>
          </a:p>
          <a:p>
            <a:r>
              <a:rPr lang="en-GB" dirty="0"/>
              <a:t>The safe disposal of waste literature review is due for completion by the end of March 2025</a:t>
            </a:r>
            <a:r>
              <a:rPr lang="en-GB" sz="1200" dirty="0">
                <a:effectLst/>
                <a:latin typeface="+mn-lt"/>
                <a:ea typeface="+mn-ea"/>
                <a:cs typeface="+mn-cs"/>
              </a:rPr>
              <a:t> which will provide</a:t>
            </a:r>
            <a:r>
              <a:rPr lang="en-GB" sz="1800" dirty="0">
                <a:effectLst/>
                <a:highlight>
                  <a:srgbClr val="FFFF00"/>
                </a:highlight>
                <a:latin typeface="Aptos" panose="020B0004020202020204" pitchFamily="34" charset="0"/>
                <a:ea typeface="Times New Roman" panose="02020603050405020304" pitchFamily="18" charset="0"/>
                <a:cs typeface="Aptos" panose="020B0004020202020204" pitchFamily="34" charset="0"/>
              </a:rPr>
              <a:t> guidance and is based on the most up to date available evidence</a:t>
            </a:r>
          </a:p>
          <a:p>
            <a:endParaRPr lang="en-GB" dirty="0"/>
          </a:p>
          <a:p>
            <a:r>
              <a:rPr lang="en-GB" dirty="0"/>
              <a:t>Categorisation of waste is governed by legislation and is not covered within this presentation. However, further information regarding this can be found within Scottish Health Technical Note (SHTN) 03-01. </a:t>
            </a:r>
          </a:p>
          <a:p>
            <a:endParaRPr lang="en-GB" dirty="0"/>
          </a:p>
          <a:p>
            <a:r>
              <a:rPr lang="en-GB" dirty="0"/>
              <a:t>It must always be promoted that waste undergoes clinical assessment for risk of infection prior to disposal and that waste is segregated safely and timeously into the correct waste streams. </a:t>
            </a:r>
          </a:p>
          <a:p>
            <a:endParaRPr lang="en-GB" dirty="0"/>
          </a:p>
          <a:p>
            <a:r>
              <a:rPr lang="en-GB" sz="1800" dirty="0">
                <a:effectLst/>
                <a:latin typeface="Arial" panose="020B0604020202020204" pitchFamily="34" charset="0"/>
                <a:ea typeface="Aptos" panose="020B0004020202020204" pitchFamily="34" charset="0"/>
              </a:rPr>
              <a:t>Some care homes may have specialist contracts in place and therefore the waste streams may differ slightly. Always seek guidance from your local contractors. </a:t>
            </a:r>
            <a:r>
              <a:rPr lang="en-GB" dirty="0"/>
              <a:t>Again, it is the responsibility of care homes to ensure they have processes in place to manage, process and safely store any waste generated until uplift has been completed. </a:t>
            </a:r>
          </a:p>
        </p:txBody>
      </p:sp>
      <p:sp>
        <p:nvSpPr>
          <p:cNvPr id="4" name="Slide Number Placeholder 3"/>
          <p:cNvSpPr>
            <a:spLocks noGrp="1"/>
          </p:cNvSpPr>
          <p:nvPr>
            <p:ph type="sldNum" sz="quarter" idx="5"/>
          </p:nvPr>
        </p:nvSpPr>
        <p:spPr/>
        <p:txBody>
          <a:bodyPr/>
          <a:lstStyle/>
          <a:p>
            <a:fld id="{EC85C611-6E9D-49F5-B213-C7240C7F074D}" type="slidenum">
              <a:rPr lang="en-GB" smtClean="0"/>
              <a:pPr/>
              <a:t>9</a:t>
            </a:fld>
            <a:endParaRPr lang="en-GB"/>
          </a:p>
        </p:txBody>
      </p:sp>
    </p:spTree>
    <p:extLst>
      <p:ext uri="{BB962C8B-B14F-4D97-AF65-F5344CB8AC3E}">
        <p14:creationId xmlns:p14="http://schemas.microsoft.com/office/powerpoint/2010/main" val="23008354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HS NSS Cover Slid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00E98D-C600-43AF-A29C-1929BF9F58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50320" y="27301"/>
            <a:ext cx="6068771" cy="5626482"/>
          </a:xfrm>
          <a:prstGeom prst="rect">
            <a:avLst/>
          </a:prstGeom>
        </p:spPr>
      </p:pic>
      <p:sp>
        <p:nvSpPr>
          <p:cNvPr id="10" name="Oval 9"/>
          <p:cNvSpPr/>
          <p:nvPr userDrawn="1"/>
        </p:nvSpPr>
        <p:spPr>
          <a:xfrm>
            <a:off x="3386404" y="3400670"/>
            <a:ext cx="2420888" cy="2420888"/>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dirty="0">
              <a:latin typeface="Arial" pitchFamily="34" charset="0"/>
              <a:cs typeface="Arial" pitchFamily="34" charset="0"/>
            </a:endParaRPr>
          </a:p>
        </p:txBody>
      </p:sp>
      <p:sp>
        <p:nvSpPr>
          <p:cNvPr id="4" name="Title 5">
            <a:extLst>
              <a:ext uri="{FF2B5EF4-FFF2-40B4-BE49-F238E27FC236}">
                <a16:creationId xmlns:a16="http://schemas.microsoft.com/office/drawing/2014/main" id="{FAC8F35F-B2CE-45FA-A8A2-B9472AB37E2A}"/>
              </a:ext>
            </a:extLst>
          </p:cNvPr>
          <p:cNvSpPr>
            <a:spLocks noGrp="1"/>
          </p:cNvSpPr>
          <p:nvPr>
            <p:ph type="title"/>
          </p:nvPr>
        </p:nvSpPr>
        <p:spPr>
          <a:xfrm>
            <a:off x="4487282" y="1544241"/>
            <a:ext cx="4104456" cy="1365868"/>
          </a:xfrm>
          <a:prstGeom prst="rect">
            <a:avLst/>
          </a:prstGeom>
        </p:spPr>
        <p:txBody>
          <a:bodyPr anchor="ctr"/>
          <a:lstStyle>
            <a:lvl1pPr algn="l">
              <a:defRPr sz="3600" b="1">
                <a:solidFill>
                  <a:schemeClr val="accent1"/>
                </a:solidFill>
                <a:effectLst/>
              </a:defRPr>
            </a:lvl1pPr>
          </a:lstStyle>
          <a:p>
            <a:r>
              <a:rPr lang="en-US" dirty="0"/>
              <a:t>Click to edit Master title style</a:t>
            </a:r>
            <a:endParaRPr lang="en-GB" dirty="0"/>
          </a:p>
        </p:txBody>
      </p:sp>
      <p:sp>
        <p:nvSpPr>
          <p:cNvPr id="5" name="Text Placeholder 7">
            <a:extLst>
              <a:ext uri="{FF2B5EF4-FFF2-40B4-BE49-F238E27FC236}">
                <a16:creationId xmlns:a16="http://schemas.microsoft.com/office/drawing/2014/main" id="{62B6F0C4-6473-43F6-812F-669E9C874976}"/>
              </a:ext>
            </a:extLst>
          </p:cNvPr>
          <p:cNvSpPr>
            <a:spLocks noGrp="1"/>
          </p:cNvSpPr>
          <p:nvPr>
            <p:ph type="body" sz="quarter" idx="10" hasCustomPrompt="1"/>
          </p:nvPr>
        </p:nvSpPr>
        <p:spPr>
          <a:xfrm>
            <a:off x="3602428" y="4153914"/>
            <a:ext cx="2016224" cy="914400"/>
          </a:xfrm>
          <a:prstGeom prst="rect">
            <a:avLst/>
          </a:prstGeom>
        </p:spPr>
        <p:txBody>
          <a:bodyPr anchor="ctr">
            <a:noAutofit/>
          </a:bodyPr>
          <a:lstStyle>
            <a:lvl1pPr marL="0" indent="0">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subtitle</a:t>
            </a:r>
          </a:p>
        </p:txBody>
      </p:sp>
      <p:pic>
        <p:nvPicPr>
          <p:cNvPr id="13" name="Picture 12" descr="A picture containing text&#10;&#10;Description automatically generated">
            <a:extLst>
              <a:ext uri="{FF2B5EF4-FFF2-40B4-BE49-F238E27FC236}">
                <a16:creationId xmlns:a16="http://schemas.microsoft.com/office/drawing/2014/main" id="{5ABF6883-98D7-458A-BAD5-1982973365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742" y="5825184"/>
            <a:ext cx="2572050" cy="772168"/>
          </a:xfrm>
          <a:prstGeom prst="rect">
            <a:avLst/>
          </a:prstGeom>
        </p:spPr>
      </p:pic>
      <p:cxnSp>
        <p:nvCxnSpPr>
          <p:cNvPr id="14" name="Straight Connector 13">
            <a:extLst>
              <a:ext uri="{FF2B5EF4-FFF2-40B4-BE49-F238E27FC236}">
                <a16:creationId xmlns:a16="http://schemas.microsoft.com/office/drawing/2014/main" id="{DEE7B750-270C-4AF8-AD35-5DC06E9F54EA}"/>
              </a:ext>
            </a:extLst>
          </p:cNvPr>
          <p:cNvCxnSpPr/>
          <p:nvPr userDrawn="1"/>
        </p:nvCxnSpPr>
        <p:spPr>
          <a:xfrm>
            <a:off x="-180528" y="6165304"/>
            <a:ext cx="273630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04BDA081-A933-4CFB-8018-C3842DCE533B}"/>
              </a:ext>
            </a:extLst>
          </p:cNvPr>
          <p:cNvSpPr>
            <a:spLocks noGrp="1"/>
          </p:cNvSpPr>
          <p:nvPr>
            <p:ph type="body" sz="quarter" idx="11" hasCustomPrompt="1"/>
          </p:nvPr>
        </p:nvSpPr>
        <p:spPr>
          <a:xfrm>
            <a:off x="5580112" y="6089650"/>
            <a:ext cx="3313063" cy="434975"/>
          </a:xfrm>
          <a:prstGeom prst="rect">
            <a:avLst/>
          </a:prstGeom>
        </p:spPr>
        <p:txBody>
          <a:bodyPr/>
          <a:lstStyle>
            <a:lvl1pPr marL="0" indent="0">
              <a:buNone/>
              <a:defRPr sz="1600" b="1">
                <a:solidFill>
                  <a:schemeClr val="accent2"/>
                </a:solidFill>
              </a:defRPr>
            </a:lvl1pPr>
          </a:lstStyle>
          <a:p>
            <a:pPr lvl="0"/>
            <a:r>
              <a:rPr lang="en-US" dirty="0"/>
              <a:t>Presenter Name - Title/position</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upper graphic">
    <p:spTree>
      <p:nvGrpSpPr>
        <p:cNvPr id="1" name=""/>
        <p:cNvGrpSpPr/>
        <p:nvPr/>
      </p:nvGrpSpPr>
      <p:grpSpPr>
        <a:xfrm>
          <a:off x="0" y="0"/>
          <a:ext cx="0" cy="0"/>
          <a:chOff x="0" y="0"/>
          <a:chExt cx="0" cy="0"/>
        </a:xfrm>
      </p:grpSpPr>
      <p:sp>
        <p:nvSpPr>
          <p:cNvPr id="5" name="Donut 2">
            <a:extLst>
              <a:ext uri="{FF2B5EF4-FFF2-40B4-BE49-F238E27FC236}">
                <a16:creationId xmlns:a16="http://schemas.microsoft.com/office/drawing/2014/main" id="{E40FAD65-3E5E-45C8-BB78-B2E241C4DE27}"/>
              </a:ext>
            </a:extLst>
          </p:cNvPr>
          <p:cNvSpPr/>
          <p:nvPr userDrawn="1"/>
        </p:nvSpPr>
        <p:spPr>
          <a:xfrm>
            <a:off x="4932040" y="1461283"/>
            <a:ext cx="4392488" cy="4392488"/>
          </a:xfrm>
          <a:prstGeom prst="donut">
            <a:avLst>
              <a:gd name="adj" fmla="val 8546"/>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Oval 5">
            <a:extLst>
              <a:ext uri="{FF2B5EF4-FFF2-40B4-BE49-F238E27FC236}">
                <a16:creationId xmlns:a16="http://schemas.microsoft.com/office/drawing/2014/main" id="{8D0A31B8-DF43-47F0-A336-5036D83DBFEF}"/>
              </a:ext>
            </a:extLst>
          </p:cNvPr>
          <p:cNvSpPr/>
          <p:nvPr userDrawn="1"/>
        </p:nvSpPr>
        <p:spPr>
          <a:xfrm>
            <a:off x="7883991" y="4829769"/>
            <a:ext cx="2520017" cy="2520017"/>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1" dirty="0">
              <a:latin typeface="Helvetica" pitchFamily="2" charset="0"/>
              <a:cs typeface="Arial" pitchFamily="34" charset="0"/>
            </a:endParaRPr>
          </a:p>
        </p:txBody>
      </p:sp>
      <p:sp>
        <p:nvSpPr>
          <p:cNvPr id="7" name="Title 1">
            <a:extLst>
              <a:ext uri="{FF2B5EF4-FFF2-40B4-BE49-F238E27FC236}">
                <a16:creationId xmlns:a16="http://schemas.microsoft.com/office/drawing/2014/main" id="{553189AC-2169-42A8-9611-45AEF7D7142E}"/>
              </a:ext>
            </a:extLst>
          </p:cNvPr>
          <p:cNvSpPr>
            <a:spLocks noGrp="1"/>
          </p:cNvSpPr>
          <p:nvPr>
            <p:ph type="title" hasCustomPrompt="1"/>
          </p:nvPr>
        </p:nvSpPr>
        <p:spPr>
          <a:xfrm>
            <a:off x="323528" y="1004229"/>
            <a:ext cx="4608512"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8" name="Text Placeholder 6">
            <a:extLst>
              <a:ext uri="{FF2B5EF4-FFF2-40B4-BE49-F238E27FC236}">
                <a16:creationId xmlns:a16="http://schemas.microsoft.com/office/drawing/2014/main" id="{D3DD711C-F24C-4105-9F2D-2112046BE9C7}"/>
              </a:ext>
            </a:extLst>
          </p:cNvPr>
          <p:cNvSpPr>
            <a:spLocks noGrp="1"/>
          </p:cNvSpPr>
          <p:nvPr>
            <p:ph type="body" sz="quarter" idx="10"/>
          </p:nvPr>
        </p:nvSpPr>
        <p:spPr>
          <a:xfrm>
            <a:off x="324223" y="2204865"/>
            <a:ext cx="4608512" cy="4176886"/>
          </a:xfrm>
          <a:prstGeom prst="rect">
            <a:avLst/>
          </a:prstGeom>
        </p:spPr>
        <p:txBody>
          <a:bodyPr/>
          <a:lstStyle>
            <a:lvl1pPr marL="0" indent="0">
              <a:buFontTx/>
              <a:buNone/>
              <a:defRPr sz="2400" b="1">
                <a:solidFill>
                  <a:schemeClr val="accent2"/>
                </a:solidFill>
              </a:defRPr>
            </a:lvl1pPr>
            <a:lvl2pPr marL="742950" indent="-285750">
              <a:buClr>
                <a:srgbClr val="0096DC"/>
              </a:buClr>
              <a:buFont typeface="Arial" panose="020B0604020202020204" pitchFamily="34" charset="0"/>
              <a:buChar char="•"/>
              <a:defRPr lang="en-US" dirty="0" smtClean="0">
                <a:solidFill>
                  <a:schemeClr val="tx1">
                    <a:lumMod val="75000"/>
                    <a:lumOff val="25000"/>
                  </a:schemeClr>
                </a:solidFill>
              </a:defRPr>
            </a:lvl2pPr>
            <a:lvl3pPr marL="1143000" indent="-228600">
              <a:buClr>
                <a:schemeClr val="accent1"/>
              </a:buClr>
              <a:buFont typeface="Arial" panose="020B0604020202020204" pitchFamily="34" charset="0"/>
              <a:buChar char="̶"/>
              <a:defRPr lang="en-US" dirty="0" smtClean="0">
                <a:solidFill>
                  <a:schemeClr val="tx1">
                    <a:lumMod val="75000"/>
                    <a:lumOff val="25000"/>
                  </a:schemeClr>
                </a:solidFill>
              </a:defRPr>
            </a:lvl3pPr>
            <a:lvl4pPr marL="1600200" indent="-228600">
              <a:buClr>
                <a:schemeClr val="accent3"/>
              </a:buClr>
              <a:buFont typeface="Courier New" panose="02070309020205020404" pitchFamily="49" charset="0"/>
              <a:buChar char="o"/>
              <a:defRPr lang="en-US" dirty="0" smtClean="0">
                <a:solidFill>
                  <a:schemeClr val="tx1">
                    <a:lumMod val="75000"/>
                    <a:lumOff val="25000"/>
                  </a:schemeClr>
                </a:solidFill>
              </a:defRPr>
            </a:lvl4pPr>
            <a:lvl5pPr marL="2057400" indent="-228600">
              <a:buClr>
                <a:schemeClr val="accent2"/>
              </a:buClr>
              <a:buFont typeface="Wingdings" panose="05000000000000000000" pitchFamily="2" charset="2"/>
              <a:buChar char="Ø"/>
              <a:defRPr lang="en-GB"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Box 12">
            <a:extLst>
              <a:ext uri="{FF2B5EF4-FFF2-40B4-BE49-F238E27FC236}">
                <a16:creationId xmlns:a16="http://schemas.microsoft.com/office/drawing/2014/main" id="{CF95C85D-B891-4AA9-9186-D220956B6BEF}"/>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4" name="Straight Connector 13">
            <a:extLst>
              <a:ext uri="{FF2B5EF4-FFF2-40B4-BE49-F238E27FC236}">
                <a16:creationId xmlns:a16="http://schemas.microsoft.com/office/drawing/2014/main" id="{87E47B49-4461-462A-A70A-CED849FC3A75}"/>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991720-8E03-4FFF-8537-8DFCB38F31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75857" y="2160440"/>
            <a:ext cx="5408909" cy="5337739"/>
          </a:xfrm>
          <a:prstGeom prst="rect">
            <a:avLst/>
          </a:prstGeom>
        </p:spPr>
      </p:pic>
      <p:sp>
        <p:nvSpPr>
          <p:cNvPr id="5" name="Oval 4">
            <a:extLst>
              <a:ext uri="{FF2B5EF4-FFF2-40B4-BE49-F238E27FC236}">
                <a16:creationId xmlns:a16="http://schemas.microsoft.com/office/drawing/2014/main" id="{C20380B4-2E1B-4CC1-92FF-44CC675F6D6E}"/>
              </a:ext>
            </a:extLst>
          </p:cNvPr>
          <p:cNvSpPr/>
          <p:nvPr userDrawn="1"/>
        </p:nvSpPr>
        <p:spPr>
          <a:xfrm>
            <a:off x="4067944" y="6025514"/>
            <a:ext cx="1944216" cy="1944216"/>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1" dirty="0">
              <a:latin typeface="Helvetica" pitchFamily="2" charset="0"/>
              <a:cs typeface="Arial" pitchFamily="34" charset="0"/>
            </a:endParaRPr>
          </a:p>
        </p:txBody>
      </p:sp>
      <p:sp>
        <p:nvSpPr>
          <p:cNvPr id="6" name="Title 1">
            <a:extLst>
              <a:ext uri="{FF2B5EF4-FFF2-40B4-BE49-F238E27FC236}">
                <a16:creationId xmlns:a16="http://schemas.microsoft.com/office/drawing/2014/main" id="{29BDFEEE-4E73-4399-832B-246C0A63BEC3}"/>
              </a:ext>
            </a:extLst>
          </p:cNvPr>
          <p:cNvSpPr>
            <a:spLocks noGrp="1"/>
          </p:cNvSpPr>
          <p:nvPr>
            <p:ph type="title" hasCustomPrompt="1"/>
          </p:nvPr>
        </p:nvSpPr>
        <p:spPr>
          <a:xfrm>
            <a:off x="323528" y="1004229"/>
            <a:ext cx="4608512"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8" name="Text Placeholder 6">
            <a:extLst>
              <a:ext uri="{FF2B5EF4-FFF2-40B4-BE49-F238E27FC236}">
                <a16:creationId xmlns:a16="http://schemas.microsoft.com/office/drawing/2014/main" id="{6F6DCF41-11E1-4402-882E-4D159A54F8A0}"/>
              </a:ext>
            </a:extLst>
          </p:cNvPr>
          <p:cNvSpPr>
            <a:spLocks noGrp="1"/>
          </p:cNvSpPr>
          <p:nvPr>
            <p:ph type="body" sz="quarter" idx="10"/>
          </p:nvPr>
        </p:nvSpPr>
        <p:spPr>
          <a:xfrm>
            <a:off x="323528" y="2080284"/>
            <a:ext cx="4608512" cy="3773487"/>
          </a:xfrm>
          <a:prstGeom prst="rect">
            <a:avLst/>
          </a:prstGeom>
        </p:spPr>
        <p:txBody>
          <a:bodyPr/>
          <a:lstStyle>
            <a:lvl1pPr marL="0" indent="0">
              <a:buFontTx/>
              <a:buNone/>
              <a:defRPr sz="2400" b="1">
                <a:solidFill>
                  <a:schemeClr val="accent2"/>
                </a:solidFill>
              </a:defRPr>
            </a:lvl1pPr>
            <a:lvl2pPr marL="742950" indent="-285750">
              <a:buClr>
                <a:srgbClr val="0096DC"/>
              </a:buClr>
              <a:buFont typeface="Arial" panose="020B0604020202020204" pitchFamily="34" charset="0"/>
              <a:buChar char="•"/>
              <a:defRPr lang="en-US" sz="2400" dirty="0" smtClean="0">
                <a:solidFill>
                  <a:schemeClr val="tx1">
                    <a:lumMod val="75000"/>
                    <a:lumOff val="25000"/>
                  </a:schemeClr>
                </a:solidFill>
              </a:defRPr>
            </a:lvl2pPr>
            <a:lvl3pPr marL="1143000" indent="-228600">
              <a:buClr>
                <a:schemeClr val="accent1"/>
              </a:buClr>
              <a:buFont typeface="Arial" panose="020B0604020202020204" pitchFamily="34" charset="0"/>
              <a:buChar char="̶"/>
              <a:defRPr lang="en-US" sz="2000" dirty="0" smtClean="0">
                <a:solidFill>
                  <a:schemeClr val="tx1">
                    <a:lumMod val="75000"/>
                    <a:lumOff val="25000"/>
                  </a:schemeClr>
                </a:solidFill>
              </a:defRPr>
            </a:lvl3pPr>
            <a:lvl4pPr marL="1600200" indent="-228600">
              <a:buClr>
                <a:schemeClr val="accent3"/>
              </a:buClr>
              <a:buFont typeface="Courier New" panose="02070309020205020404" pitchFamily="49" charset="0"/>
              <a:buChar char="o"/>
              <a:defRPr lang="en-US" sz="1800" dirty="0" smtClean="0">
                <a:solidFill>
                  <a:schemeClr val="tx1">
                    <a:lumMod val="75000"/>
                    <a:lumOff val="25000"/>
                  </a:schemeClr>
                </a:solidFill>
              </a:defRPr>
            </a:lvl4pPr>
            <a:lvl5pPr marL="2057400" indent="-228600">
              <a:buClr>
                <a:schemeClr val="accent2"/>
              </a:buClr>
              <a:buFont typeface="Wingdings" panose="05000000000000000000" pitchFamily="2" charset="2"/>
              <a:buChar char="Ø"/>
              <a:defRPr lang="en-GB" sz="1600"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Box 14">
            <a:extLst>
              <a:ext uri="{FF2B5EF4-FFF2-40B4-BE49-F238E27FC236}">
                <a16:creationId xmlns:a16="http://schemas.microsoft.com/office/drawing/2014/main" id="{0F4DF846-C9AA-4C10-9AFD-E8299803C3EF}"/>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6" name="Straight Connector 15">
            <a:extLst>
              <a:ext uri="{FF2B5EF4-FFF2-40B4-BE49-F238E27FC236}">
                <a16:creationId xmlns:a16="http://schemas.microsoft.com/office/drawing/2014/main" id="{BE1EE89A-8038-4A77-9DC8-3CF7A41DCF2B}"/>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827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C6A9A86-588F-4E87-ABB0-0FCC6EC9B0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16016" y="2055789"/>
            <a:ext cx="5789419" cy="5367489"/>
          </a:xfrm>
          <a:prstGeom prst="rect">
            <a:avLst/>
          </a:prstGeom>
        </p:spPr>
      </p:pic>
      <p:sp>
        <p:nvSpPr>
          <p:cNvPr id="5" name="Oval 4">
            <a:extLst>
              <a:ext uri="{FF2B5EF4-FFF2-40B4-BE49-F238E27FC236}">
                <a16:creationId xmlns:a16="http://schemas.microsoft.com/office/drawing/2014/main" id="{F5066FAD-8E87-4AA1-97CC-CD1A3207BB73}"/>
              </a:ext>
            </a:extLst>
          </p:cNvPr>
          <p:cNvSpPr/>
          <p:nvPr userDrawn="1"/>
        </p:nvSpPr>
        <p:spPr>
          <a:xfrm>
            <a:off x="4067944" y="5853771"/>
            <a:ext cx="1990600" cy="1990600"/>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1" dirty="0">
              <a:latin typeface="Helvetica" pitchFamily="2" charset="0"/>
              <a:cs typeface="Arial" pitchFamily="34" charset="0"/>
            </a:endParaRPr>
          </a:p>
        </p:txBody>
      </p:sp>
      <p:sp>
        <p:nvSpPr>
          <p:cNvPr id="8" name="Title 1">
            <a:extLst>
              <a:ext uri="{FF2B5EF4-FFF2-40B4-BE49-F238E27FC236}">
                <a16:creationId xmlns:a16="http://schemas.microsoft.com/office/drawing/2014/main" id="{150BB792-38C7-4064-B1BE-15DF82C841AE}"/>
              </a:ext>
            </a:extLst>
          </p:cNvPr>
          <p:cNvSpPr>
            <a:spLocks noGrp="1"/>
          </p:cNvSpPr>
          <p:nvPr>
            <p:ph type="title" hasCustomPrompt="1"/>
          </p:nvPr>
        </p:nvSpPr>
        <p:spPr>
          <a:xfrm>
            <a:off x="323528" y="1004229"/>
            <a:ext cx="4608512"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6" name="Text Placeholder 6">
            <a:extLst>
              <a:ext uri="{FF2B5EF4-FFF2-40B4-BE49-F238E27FC236}">
                <a16:creationId xmlns:a16="http://schemas.microsoft.com/office/drawing/2014/main" id="{2EE6EAA2-C475-4134-8A03-FC166CDFBF44}"/>
              </a:ext>
            </a:extLst>
          </p:cNvPr>
          <p:cNvSpPr>
            <a:spLocks noGrp="1"/>
          </p:cNvSpPr>
          <p:nvPr>
            <p:ph type="body" sz="quarter" idx="10"/>
          </p:nvPr>
        </p:nvSpPr>
        <p:spPr>
          <a:xfrm>
            <a:off x="323528" y="2080284"/>
            <a:ext cx="4608512" cy="3773487"/>
          </a:xfrm>
          <a:prstGeom prst="rect">
            <a:avLst/>
          </a:prstGeom>
        </p:spPr>
        <p:txBody>
          <a:bodyPr/>
          <a:lstStyle>
            <a:lvl1pPr marL="0" indent="0">
              <a:buFontTx/>
              <a:buNone/>
              <a:defRPr sz="2400" b="1">
                <a:solidFill>
                  <a:schemeClr val="accent2"/>
                </a:solidFill>
              </a:defRPr>
            </a:lvl1pPr>
            <a:lvl2pPr marL="742950" indent="-285750">
              <a:buClr>
                <a:srgbClr val="0096DC"/>
              </a:buClr>
              <a:buFont typeface="Arial" panose="020B0604020202020204" pitchFamily="34" charset="0"/>
              <a:buChar char="•"/>
              <a:defRPr lang="en-US" sz="2400" dirty="0" smtClean="0">
                <a:solidFill>
                  <a:schemeClr val="tx1">
                    <a:lumMod val="75000"/>
                    <a:lumOff val="25000"/>
                  </a:schemeClr>
                </a:solidFill>
              </a:defRPr>
            </a:lvl2pPr>
            <a:lvl3pPr marL="1143000" indent="-228600">
              <a:buClr>
                <a:schemeClr val="accent1"/>
              </a:buClr>
              <a:buFont typeface="Arial" panose="020B0604020202020204" pitchFamily="34" charset="0"/>
              <a:buChar char="̶"/>
              <a:defRPr lang="en-US" sz="2000" dirty="0" smtClean="0">
                <a:solidFill>
                  <a:schemeClr val="tx1">
                    <a:lumMod val="75000"/>
                    <a:lumOff val="25000"/>
                  </a:schemeClr>
                </a:solidFill>
              </a:defRPr>
            </a:lvl3pPr>
            <a:lvl4pPr marL="1600200" indent="-228600">
              <a:buClr>
                <a:schemeClr val="accent3"/>
              </a:buClr>
              <a:buFont typeface="Courier New" panose="02070309020205020404" pitchFamily="49" charset="0"/>
              <a:buChar char="o"/>
              <a:defRPr lang="en-US" sz="1800" dirty="0" smtClean="0">
                <a:solidFill>
                  <a:schemeClr val="tx1">
                    <a:lumMod val="75000"/>
                    <a:lumOff val="25000"/>
                  </a:schemeClr>
                </a:solidFill>
              </a:defRPr>
            </a:lvl4pPr>
            <a:lvl5pPr marL="2057400" indent="-228600">
              <a:buClr>
                <a:schemeClr val="accent2"/>
              </a:buClr>
              <a:buFont typeface="Wingdings" panose="05000000000000000000" pitchFamily="2" charset="2"/>
              <a:buChar char="Ø"/>
              <a:defRPr lang="en-GB" sz="1600"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Box 14">
            <a:extLst>
              <a:ext uri="{FF2B5EF4-FFF2-40B4-BE49-F238E27FC236}">
                <a16:creationId xmlns:a16="http://schemas.microsoft.com/office/drawing/2014/main" id="{9888B452-6798-4DD8-AF1B-A1D8CF75960C}"/>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6" name="Straight Connector 15">
            <a:extLst>
              <a:ext uri="{FF2B5EF4-FFF2-40B4-BE49-F238E27FC236}">
                <a16:creationId xmlns:a16="http://schemas.microsoft.com/office/drawing/2014/main" id="{7E08A612-255F-4995-A844-4DAFBD17113C}"/>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with Photo Graphic">
    <p:spTree>
      <p:nvGrpSpPr>
        <p:cNvPr id="1" name=""/>
        <p:cNvGrpSpPr/>
        <p:nvPr/>
      </p:nvGrpSpPr>
      <p:grpSpPr>
        <a:xfrm>
          <a:off x="0" y="0"/>
          <a:ext cx="0" cy="0"/>
          <a:chOff x="0" y="0"/>
          <a:chExt cx="0" cy="0"/>
        </a:xfrm>
      </p:grpSpPr>
      <p:sp>
        <p:nvSpPr>
          <p:cNvPr id="11" name="Donut 2">
            <a:extLst>
              <a:ext uri="{FF2B5EF4-FFF2-40B4-BE49-F238E27FC236}">
                <a16:creationId xmlns:a16="http://schemas.microsoft.com/office/drawing/2014/main" id="{8AB02A7D-852F-4720-AD21-51909E260BE4}"/>
              </a:ext>
            </a:extLst>
          </p:cNvPr>
          <p:cNvSpPr/>
          <p:nvPr userDrawn="1"/>
        </p:nvSpPr>
        <p:spPr>
          <a:xfrm>
            <a:off x="-626518" y="3941670"/>
            <a:ext cx="3229619" cy="3308090"/>
          </a:xfrm>
          <a:prstGeom prst="donut">
            <a:avLst>
              <a:gd name="adj" fmla="val 8546"/>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9" name="Oval 8"/>
          <p:cNvSpPr/>
          <p:nvPr userDrawn="1"/>
        </p:nvSpPr>
        <p:spPr>
          <a:xfrm>
            <a:off x="2195736" y="5913357"/>
            <a:ext cx="1440160" cy="1440013"/>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latin typeface="Arial" pitchFamily="34" charset="0"/>
              <a:cs typeface="Arial" pitchFamily="34" charset="0"/>
            </a:endParaRPr>
          </a:p>
        </p:txBody>
      </p:sp>
      <p:sp>
        <p:nvSpPr>
          <p:cNvPr id="4" name="Title 1">
            <a:extLst>
              <a:ext uri="{FF2B5EF4-FFF2-40B4-BE49-F238E27FC236}">
                <a16:creationId xmlns:a16="http://schemas.microsoft.com/office/drawing/2014/main" id="{682B7CEA-37FE-4588-92E2-899151F2E9D2}"/>
              </a:ext>
            </a:extLst>
          </p:cNvPr>
          <p:cNvSpPr>
            <a:spLocks noGrp="1"/>
          </p:cNvSpPr>
          <p:nvPr>
            <p:ph type="title" hasCustomPrompt="1"/>
          </p:nvPr>
        </p:nvSpPr>
        <p:spPr>
          <a:xfrm>
            <a:off x="323528" y="1004229"/>
            <a:ext cx="7344816"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5" name="Text Placeholder 6">
            <a:extLst>
              <a:ext uri="{FF2B5EF4-FFF2-40B4-BE49-F238E27FC236}">
                <a16:creationId xmlns:a16="http://schemas.microsoft.com/office/drawing/2014/main" id="{D701C26A-26C3-4B67-A7A0-EB54504725A5}"/>
              </a:ext>
            </a:extLst>
          </p:cNvPr>
          <p:cNvSpPr>
            <a:spLocks noGrp="1"/>
          </p:cNvSpPr>
          <p:nvPr>
            <p:ph type="body" sz="quarter" idx="10"/>
          </p:nvPr>
        </p:nvSpPr>
        <p:spPr>
          <a:xfrm>
            <a:off x="324222" y="2204865"/>
            <a:ext cx="8496249" cy="1734295"/>
          </a:xfrm>
          <a:prstGeom prst="rect">
            <a:avLst/>
          </a:prstGeom>
        </p:spPr>
        <p:txBody>
          <a:bodyPr/>
          <a:lstStyle>
            <a:lvl1pPr marL="0" indent="0">
              <a:buFontTx/>
              <a:buNone/>
              <a:defRPr sz="2400" b="1">
                <a:solidFill>
                  <a:schemeClr val="accent2"/>
                </a:solidFill>
              </a:defRPr>
            </a:lvl1pPr>
            <a:lvl2pPr marL="742950" indent="-285750">
              <a:buClr>
                <a:srgbClr val="0096DC"/>
              </a:buClr>
              <a:buFont typeface="Arial" panose="020B0604020202020204" pitchFamily="34" charset="0"/>
              <a:buChar char="•"/>
              <a:defRPr lang="en-US" sz="2400" dirty="0" smtClean="0">
                <a:solidFill>
                  <a:schemeClr val="tx1">
                    <a:lumMod val="75000"/>
                    <a:lumOff val="25000"/>
                  </a:schemeClr>
                </a:solidFill>
              </a:defRPr>
            </a:lvl2pPr>
            <a:lvl3pPr marL="1143000" indent="-228600">
              <a:buClr>
                <a:schemeClr val="accent1"/>
              </a:buClr>
              <a:buFont typeface="Arial" panose="020B0604020202020204" pitchFamily="34" charset="0"/>
              <a:buChar char="̶"/>
              <a:defRPr lang="en-US" sz="2000" dirty="0" smtClean="0">
                <a:solidFill>
                  <a:schemeClr val="tx1">
                    <a:lumMod val="75000"/>
                    <a:lumOff val="25000"/>
                  </a:schemeClr>
                </a:solidFill>
              </a:defRPr>
            </a:lvl3pPr>
            <a:lvl4pPr marL="1600200" indent="-228600">
              <a:buClr>
                <a:schemeClr val="accent3"/>
              </a:buClr>
              <a:buFont typeface="Courier New" panose="02070309020205020404" pitchFamily="49" charset="0"/>
              <a:buChar char="o"/>
              <a:defRPr lang="en-US" sz="1800" dirty="0" smtClean="0">
                <a:solidFill>
                  <a:schemeClr val="tx1">
                    <a:lumMod val="75000"/>
                    <a:lumOff val="25000"/>
                  </a:schemeClr>
                </a:solidFill>
              </a:defRPr>
            </a:lvl4pPr>
            <a:lvl5pPr marL="2057400" indent="-228600">
              <a:buClr>
                <a:schemeClr val="accent2"/>
              </a:buClr>
              <a:buFont typeface="Wingdings" panose="05000000000000000000" pitchFamily="2" charset="2"/>
              <a:buChar char="Ø"/>
              <a:defRPr lang="en-GB" sz="1600"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6">
            <a:extLst>
              <a:ext uri="{FF2B5EF4-FFF2-40B4-BE49-F238E27FC236}">
                <a16:creationId xmlns:a16="http://schemas.microsoft.com/office/drawing/2014/main" id="{9CB4951A-887C-472C-9C31-8DF90583F9CD}"/>
              </a:ext>
            </a:extLst>
          </p:cNvPr>
          <p:cNvSpPr>
            <a:spLocks noGrp="1"/>
          </p:cNvSpPr>
          <p:nvPr>
            <p:ph type="body" sz="quarter" idx="11" hasCustomPrompt="1"/>
          </p:nvPr>
        </p:nvSpPr>
        <p:spPr>
          <a:xfrm>
            <a:off x="2786924" y="4509120"/>
            <a:ext cx="6033547" cy="1734295"/>
          </a:xfrm>
          <a:prstGeom prst="rect">
            <a:avLst/>
          </a:prstGeom>
        </p:spPr>
        <p:txBody>
          <a:bodyPr/>
          <a:lstStyle>
            <a:lvl1pPr marL="0" indent="0">
              <a:buFontTx/>
              <a:buNone/>
              <a:defRPr sz="2400" b="1">
                <a:solidFill>
                  <a:schemeClr val="accent2"/>
                </a:solidFill>
              </a:defRPr>
            </a:lvl1pPr>
            <a:lvl2pPr marL="742950" indent="-285750">
              <a:buClr>
                <a:srgbClr val="0096DC"/>
              </a:buClr>
              <a:buFont typeface="Arial" panose="020B0604020202020204" pitchFamily="34" charset="0"/>
              <a:buChar char="•"/>
              <a:defRPr lang="en-US" sz="2400" dirty="0" smtClean="0">
                <a:solidFill>
                  <a:schemeClr val="tx1">
                    <a:lumMod val="75000"/>
                    <a:lumOff val="25000"/>
                  </a:schemeClr>
                </a:solidFill>
              </a:defRPr>
            </a:lvl2pPr>
            <a:lvl3pPr marL="1143000" indent="-228600">
              <a:buClr>
                <a:schemeClr val="accent1"/>
              </a:buClr>
              <a:buFont typeface="Arial" panose="020B0604020202020204" pitchFamily="34" charset="0"/>
              <a:buChar char="̶"/>
              <a:defRPr lang="en-US" sz="2000" dirty="0" smtClean="0">
                <a:solidFill>
                  <a:schemeClr val="tx1">
                    <a:lumMod val="75000"/>
                    <a:lumOff val="25000"/>
                  </a:schemeClr>
                </a:solidFill>
              </a:defRPr>
            </a:lvl3pPr>
            <a:lvl4pPr marL="1600200" indent="-228600">
              <a:buClr>
                <a:schemeClr val="accent3"/>
              </a:buClr>
              <a:buFont typeface="Courier New" panose="02070309020205020404" pitchFamily="49" charset="0"/>
              <a:buChar char="o"/>
              <a:defRPr lang="en-US" sz="1800" dirty="0" smtClean="0">
                <a:solidFill>
                  <a:schemeClr val="tx1">
                    <a:lumMod val="75000"/>
                    <a:lumOff val="25000"/>
                  </a:schemeClr>
                </a:solidFill>
              </a:defRPr>
            </a:lvl4pPr>
            <a:lvl5pPr marL="2057400" indent="-228600">
              <a:buClr>
                <a:schemeClr val="accent2"/>
              </a:buClr>
              <a:buFont typeface="Wingdings" panose="05000000000000000000" pitchFamily="2" charset="2"/>
              <a:buChar char="Ø"/>
              <a:defRPr lang="en-GB" sz="1600" dirty="0">
                <a:solidFill>
                  <a:schemeClr val="tx1">
                    <a:lumMod val="75000"/>
                    <a:lumOff val="25000"/>
                  </a:schemeClr>
                </a:solidFill>
              </a:defRPr>
            </a:lvl5pPr>
          </a:lstStyle>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Box 14">
            <a:extLst>
              <a:ext uri="{FF2B5EF4-FFF2-40B4-BE49-F238E27FC236}">
                <a16:creationId xmlns:a16="http://schemas.microsoft.com/office/drawing/2014/main" id="{615B02AF-0C7C-4898-AC8F-4E342C2ACC4B}"/>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6" name="Straight Connector 15">
            <a:extLst>
              <a:ext uri="{FF2B5EF4-FFF2-40B4-BE49-F238E27FC236}">
                <a16:creationId xmlns:a16="http://schemas.microsoft.com/office/drawing/2014/main" id="{349A88F8-FAF3-40CD-8410-0B5076C290B3}"/>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 with Photo Graphic">
    <p:spTree>
      <p:nvGrpSpPr>
        <p:cNvPr id="1" name=""/>
        <p:cNvGrpSpPr/>
        <p:nvPr/>
      </p:nvGrpSpPr>
      <p:grpSpPr>
        <a:xfrm>
          <a:off x="0" y="0"/>
          <a:ext cx="0" cy="0"/>
          <a:chOff x="0" y="0"/>
          <a:chExt cx="0" cy="0"/>
        </a:xfrm>
      </p:grpSpPr>
      <p:sp>
        <p:nvSpPr>
          <p:cNvPr id="12" name="Donut 2">
            <a:extLst>
              <a:ext uri="{FF2B5EF4-FFF2-40B4-BE49-F238E27FC236}">
                <a16:creationId xmlns:a16="http://schemas.microsoft.com/office/drawing/2014/main" id="{BDE9CFC2-9440-447E-B931-111DD8C02318}"/>
              </a:ext>
            </a:extLst>
          </p:cNvPr>
          <p:cNvSpPr/>
          <p:nvPr userDrawn="1"/>
        </p:nvSpPr>
        <p:spPr>
          <a:xfrm>
            <a:off x="6588224" y="4314764"/>
            <a:ext cx="3229619" cy="3308090"/>
          </a:xfrm>
          <a:prstGeom prst="donut">
            <a:avLst>
              <a:gd name="adj" fmla="val 8546"/>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9" name="Oval 8"/>
          <p:cNvSpPr/>
          <p:nvPr userDrawn="1"/>
        </p:nvSpPr>
        <p:spPr>
          <a:xfrm>
            <a:off x="5580112" y="6309320"/>
            <a:ext cx="1440160" cy="1440013"/>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latin typeface="Arial" pitchFamily="34" charset="0"/>
              <a:cs typeface="Arial" pitchFamily="34" charset="0"/>
            </a:endParaRPr>
          </a:p>
        </p:txBody>
      </p:sp>
      <p:sp>
        <p:nvSpPr>
          <p:cNvPr id="4" name="Title 1">
            <a:extLst>
              <a:ext uri="{FF2B5EF4-FFF2-40B4-BE49-F238E27FC236}">
                <a16:creationId xmlns:a16="http://schemas.microsoft.com/office/drawing/2014/main" id="{CFD0115F-F94D-4682-921C-8F24AD1768B4}"/>
              </a:ext>
            </a:extLst>
          </p:cNvPr>
          <p:cNvSpPr>
            <a:spLocks noGrp="1"/>
          </p:cNvSpPr>
          <p:nvPr>
            <p:ph type="title" hasCustomPrompt="1"/>
          </p:nvPr>
        </p:nvSpPr>
        <p:spPr>
          <a:xfrm>
            <a:off x="323528" y="1004229"/>
            <a:ext cx="7344816"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6" name="Text Placeholder 6">
            <a:extLst>
              <a:ext uri="{FF2B5EF4-FFF2-40B4-BE49-F238E27FC236}">
                <a16:creationId xmlns:a16="http://schemas.microsoft.com/office/drawing/2014/main" id="{57078734-DA04-47DB-AA3B-2E3E46C83C64}"/>
              </a:ext>
            </a:extLst>
          </p:cNvPr>
          <p:cNvSpPr>
            <a:spLocks noGrp="1"/>
          </p:cNvSpPr>
          <p:nvPr>
            <p:ph type="body" sz="quarter" idx="11" hasCustomPrompt="1"/>
          </p:nvPr>
        </p:nvSpPr>
        <p:spPr>
          <a:xfrm>
            <a:off x="323529" y="4509120"/>
            <a:ext cx="6048672" cy="1734295"/>
          </a:xfrm>
          <a:prstGeom prst="rect">
            <a:avLst/>
          </a:prstGeom>
        </p:spPr>
        <p:txBody>
          <a:bodyPr/>
          <a:lstStyle>
            <a:lvl1pPr marL="0" indent="0">
              <a:buFontTx/>
              <a:buNone/>
              <a:defRPr sz="2400" b="1">
                <a:solidFill>
                  <a:schemeClr val="accent2"/>
                </a:solidFill>
              </a:defRPr>
            </a:lvl1pPr>
            <a:lvl2pPr marL="742950" indent="-285750">
              <a:buClr>
                <a:srgbClr val="0096DC"/>
              </a:buClr>
              <a:buFont typeface="Arial" panose="020B0604020202020204" pitchFamily="34" charset="0"/>
              <a:buChar char="•"/>
              <a:defRPr lang="en-US" sz="2400" dirty="0" smtClean="0">
                <a:solidFill>
                  <a:schemeClr val="tx1">
                    <a:lumMod val="75000"/>
                    <a:lumOff val="25000"/>
                  </a:schemeClr>
                </a:solidFill>
              </a:defRPr>
            </a:lvl2pPr>
            <a:lvl3pPr marL="1143000" indent="-228600">
              <a:buClr>
                <a:schemeClr val="accent1"/>
              </a:buClr>
              <a:buFont typeface="Arial" panose="020B0604020202020204" pitchFamily="34" charset="0"/>
              <a:buChar char="̶"/>
              <a:defRPr lang="en-US" sz="2000" dirty="0" smtClean="0">
                <a:solidFill>
                  <a:schemeClr val="tx1">
                    <a:lumMod val="75000"/>
                    <a:lumOff val="25000"/>
                  </a:schemeClr>
                </a:solidFill>
              </a:defRPr>
            </a:lvl3pPr>
            <a:lvl4pPr marL="1600200" indent="-228600">
              <a:buClr>
                <a:schemeClr val="accent3"/>
              </a:buClr>
              <a:buFont typeface="Courier New" panose="02070309020205020404" pitchFamily="49" charset="0"/>
              <a:buChar char="o"/>
              <a:defRPr lang="en-US" sz="1800" dirty="0" smtClean="0">
                <a:solidFill>
                  <a:schemeClr val="tx1">
                    <a:lumMod val="75000"/>
                    <a:lumOff val="25000"/>
                  </a:schemeClr>
                </a:solidFill>
              </a:defRPr>
            </a:lvl4pPr>
            <a:lvl5pPr marL="2057400" indent="-228600">
              <a:buClr>
                <a:schemeClr val="accent2"/>
              </a:buClr>
              <a:buFont typeface="Wingdings" panose="05000000000000000000" pitchFamily="2" charset="2"/>
              <a:buChar char="Ø"/>
              <a:defRPr lang="en-GB" sz="1600" dirty="0">
                <a:solidFill>
                  <a:schemeClr val="tx1">
                    <a:lumMod val="75000"/>
                    <a:lumOff val="25000"/>
                  </a:schemeClr>
                </a:solidFill>
              </a:defRPr>
            </a:lvl5pPr>
          </a:lstStyle>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3083A3BE-C39E-475F-BFA0-1CCC57A03968}"/>
              </a:ext>
            </a:extLst>
          </p:cNvPr>
          <p:cNvSpPr>
            <a:spLocks noGrp="1"/>
          </p:cNvSpPr>
          <p:nvPr>
            <p:ph type="body" sz="quarter" idx="10"/>
          </p:nvPr>
        </p:nvSpPr>
        <p:spPr>
          <a:xfrm>
            <a:off x="324222" y="2204865"/>
            <a:ext cx="8496249" cy="1734295"/>
          </a:xfrm>
          <a:prstGeom prst="rect">
            <a:avLst/>
          </a:prstGeom>
        </p:spPr>
        <p:txBody>
          <a:bodyPr/>
          <a:lstStyle>
            <a:lvl1pPr marL="0" indent="0">
              <a:buFontTx/>
              <a:buNone/>
              <a:defRPr sz="2400" b="1">
                <a:solidFill>
                  <a:schemeClr val="accent2"/>
                </a:solidFill>
              </a:defRPr>
            </a:lvl1pPr>
            <a:lvl2pPr marL="742950" indent="-285750">
              <a:buClr>
                <a:srgbClr val="0096DC"/>
              </a:buClr>
              <a:buFont typeface="Arial" panose="020B0604020202020204" pitchFamily="34" charset="0"/>
              <a:buChar char="•"/>
              <a:defRPr lang="en-US" sz="2400" dirty="0" smtClean="0">
                <a:solidFill>
                  <a:schemeClr val="tx1">
                    <a:lumMod val="75000"/>
                    <a:lumOff val="25000"/>
                  </a:schemeClr>
                </a:solidFill>
              </a:defRPr>
            </a:lvl2pPr>
            <a:lvl3pPr marL="1143000" indent="-228600">
              <a:buClr>
                <a:schemeClr val="accent1"/>
              </a:buClr>
              <a:buFont typeface="Arial" panose="020B0604020202020204" pitchFamily="34" charset="0"/>
              <a:buChar char="̶"/>
              <a:defRPr lang="en-US" sz="2000" dirty="0" smtClean="0">
                <a:solidFill>
                  <a:schemeClr val="tx1">
                    <a:lumMod val="75000"/>
                    <a:lumOff val="25000"/>
                  </a:schemeClr>
                </a:solidFill>
              </a:defRPr>
            </a:lvl3pPr>
            <a:lvl4pPr marL="1600200" indent="-228600">
              <a:buClr>
                <a:schemeClr val="accent3"/>
              </a:buClr>
              <a:buFont typeface="Courier New" panose="02070309020205020404" pitchFamily="49" charset="0"/>
              <a:buChar char="o"/>
              <a:defRPr lang="en-US" sz="1800" dirty="0" smtClean="0">
                <a:solidFill>
                  <a:schemeClr val="tx1">
                    <a:lumMod val="75000"/>
                    <a:lumOff val="25000"/>
                  </a:schemeClr>
                </a:solidFill>
              </a:defRPr>
            </a:lvl4pPr>
            <a:lvl5pPr marL="2057400" indent="-228600">
              <a:buClr>
                <a:schemeClr val="accent2"/>
              </a:buClr>
              <a:buFont typeface="Wingdings" panose="05000000000000000000" pitchFamily="2" charset="2"/>
              <a:buChar char="Ø"/>
              <a:defRPr lang="en-GB" sz="1600"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Box 14">
            <a:extLst>
              <a:ext uri="{FF2B5EF4-FFF2-40B4-BE49-F238E27FC236}">
                <a16:creationId xmlns:a16="http://schemas.microsoft.com/office/drawing/2014/main" id="{697654F9-E105-48D4-A115-20A61A5D00DD}"/>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6" name="Straight Connector 15">
            <a:extLst>
              <a:ext uri="{FF2B5EF4-FFF2-40B4-BE49-F238E27FC236}">
                <a16:creationId xmlns:a16="http://schemas.microsoft.com/office/drawing/2014/main" id="{EDF695E6-375D-4D85-8CB1-7AA2474838AA}"/>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210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HS NSS Chapter Slide 3">
    <p:spTree>
      <p:nvGrpSpPr>
        <p:cNvPr id="1" name=""/>
        <p:cNvGrpSpPr/>
        <p:nvPr/>
      </p:nvGrpSpPr>
      <p:grpSpPr>
        <a:xfrm>
          <a:off x="0" y="0"/>
          <a:ext cx="0" cy="0"/>
          <a:chOff x="0" y="0"/>
          <a:chExt cx="0" cy="0"/>
        </a:xfrm>
      </p:grpSpPr>
      <p:sp>
        <p:nvSpPr>
          <p:cNvPr id="8" name="Donut 7"/>
          <p:cNvSpPr/>
          <p:nvPr userDrawn="1"/>
        </p:nvSpPr>
        <p:spPr>
          <a:xfrm rot="1672067">
            <a:off x="4427984" y="1844824"/>
            <a:ext cx="6552728" cy="6552728"/>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Oval 8"/>
          <p:cNvSpPr/>
          <p:nvPr userDrawn="1"/>
        </p:nvSpPr>
        <p:spPr>
          <a:xfrm>
            <a:off x="2483768" y="5661248"/>
            <a:ext cx="2566640" cy="2566640"/>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1" dirty="0">
              <a:latin typeface="Helvetica" pitchFamily="2" charset="0"/>
              <a:cs typeface="Arial" pitchFamily="34" charset="0"/>
            </a:endParaRPr>
          </a:p>
        </p:txBody>
      </p:sp>
      <p:sp>
        <p:nvSpPr>
          <p:cNvPr id="4" name="Title 1">
            <a:extLst>
              <a:ext uri="{FF2B5EF4-FFF2-40B4-BE49-F238E27FC236}">
                <a16:creationId xmlns:a16="http://schemas.microsoft.com/office/drawing/2014/main" id="{36013C2B-103A-4FB2-8BF8-2982DC680598}"/>
              </a:ext>
            </a:extLst>
          </p:cNvPr>
          <p:cNvSpPr>
            <a:spLocks noGrp="1"/>
          </p:cNvSpPr>
          <p:nvPr>
            <p:ph type="title" hasCustomPrompt="1"/>
          </p:nvPr>
        </p:nvSpPr>
        <p:spPr>
          <a:xfrm>
            <a:off x="323528" y="1004229"/>
            <a:ext cx="5832648"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6" name="Text Placeholder 6">
            <a:extLst>
              <a:ext uri="{FF2B5EF4-FFF2-40B4-BE49-F238E27FC236}">
                <a16:creationId xmlns:a16="http://schemas.microsoft.com/office/drawing/2014/main" id="{02B4E39F-0B1F-446F-B354-4E2B54D1E133}"/>
              </a:ext>
            </a:extLst>
          </p:cNvPr>
          <p:cNvSpPr>
            <a:spLocks noGrp="1"/>
          </p:cNvSpPr>
          <p:nvPr>
            <p:ph type="body" sz="quarter" idx="10"/>
          </p:nvPr>
        </p:nvSpPr>
        <p:spPr>
          <a:xfrm>
            <a:off x="323528" y="2080284"/>
            <a:ext cx="4608512" cy="3773487"/>
          </a:xfrm>
          <a:prstGeom prst="rect">
            <a:avLst/>
          </a:prstGeom>
        </p:spPr>
        <p:txBody>
          <a:bodyPr/>
          <a:lstStyle>
            <a:lvl1pPr marL="0" indent="0">
              <a:buFontTx/>
              <a:buNone/>
              <a:defRPr sz="2400" b="1">
                <a:solidFill>
                  <a:schemeClr val="accent2"/>
                </a:solidFill>
              </a:defRPr>
            </a:lvl1pPr>
            <a:lvl2pPr marL="742950" indent="-285750">
              <a:buClr>
                <a:srgbClr val="0096DC"/>
              </a:buClr>
              <a:buFont typeface="Arial" panose="020B0604020202020204" pitchFamily="34" charset="0"/>
              <a:buChar char="•"/>
              <a:defRPr lang="en-US" sz="2400" dirty="0" smtClean="0">
                <a:solidFill>
                  <a:schemeClr val="tx1">
                    <a:lumMod val="75000"/>
                    <a:lumOff val="25000"/>
                  </a:schemeClr>
                </a:solidFill>
              </a:defRPr>
            </a:lvl2pPr>
            <a:lvl3pPr marL="1143000" indent="-228600">
              <a:buClr>
                <a:schemeClr val="accent1"/>
              </a:buClr>
              <a:buFont typeface="Arial" panose="020B0604020202020204" pitchFamily="34" charset="0"/>
              <a:buChar char="̶"/>
              <a:defRPr lang="en-US" sz="2000" dirty="0" smtClean="0">
                <a:solidFill>
                  <a:schemeClr val="tx1">
                    <a:lumMod val="75000"/>
                    <a:lumOff val="25000"/>
                  </a:schemeClr>
                </a:solidFill>
              </a:defRPr>
            </a:lvl3pPr>
            <a:lvl4pPr marL="1600200" indent="-228600">
              <a:buClr>
                <a:schemeClr val="accent3"/>
              </a:buClr>
              <a:buFont typeface="Courier New" panose="02070309020205020404" pitchFamily="49" charset="0"/>
              <a:buChar char="o"/>
              <a:defRPr lang="en-US" sz="1800" dirty="0" smtClean="0">
                <a:solidFill>
                  <a:schemeClr val="tx1">
                    <a:lumMod val="75000"/>
                    <a:lumOff val="25000"/>
                  </a:schemeClr>
                </a:solidFill>
              </a:defRPr>
            </a:lvl4pPr>
            <a:lvl5pPr marL="2057400" indent="-228600">
              <a:buClr>
                <a:schemeClr val="accent2"/>
              </a:buClr>
              <a:buFont typeface="Wingdings" panose="05000000000000000000" pitchFamily="2" charset="2"/>
              <a:buChar char="Ø"/>
              <a:defRPr lang="en-GB" sz="1600"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a:extLst>
              <a:ext uri="{FF2B5EF4-FFF2-40B4-BE49-F238E27FC236}">
                <a16:creationId xmlns:a16="http://schemas.microsoft.com/office/drawing/2014/main" id="{5ED6530D-CAF2-4AC5-82DD-85319CD2107B}"/>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5" name="Straight Connector 14">
            <a:extLst>
              <a:ext uri="{FF2B5EF4-FFF2-40B4-BE49-F238E27FC236}">
                <a16:creationId xmlns:a16="http://schemas.microsoft.com/office/drawing/2014/main" id="{61EE2C65-7BAE-4680-8E3C-A33F6D9BDE03}"/>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with graphic">
    <p:spTree>
      <p:nvGrpSpPr>
        <p:cNvPr id="1" name=""/>
        <p:cNvGrpSpPr/>
        <p:nvPr/>
      </p:nvGrpSpPr>
      <p:grpSpPr>
        <a:xfrm>
          <a:off x="0" y="0"/>
          <a:ext cx="0" cy="0"/>
          <a:chOff x="0" y="0"/>
          <a:chExt cx="0" cy="0"/>
        </a:xfrm>
      </p:grpSpPr>
      <p:sp>
        <p:nvSpPr>
          <p:cNvPr id="7" name="Donut 6"/>
          <p:cNvSpPr/>
          <p:nvPr userDrawn="1"/>
        </p:nvSpPr>
        <p:spPr>
          <a:xfrm>
            <a:off x="5076056" y="3140968"/>
            <a:ext cx="4464496" cy="4464496"/>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Oval 5"/>
          <p:cNvSpPr/>
          <p:nvPr userDrawn="1"/>
        </p:nvSpPr>
        <p:spPr>
          <a:xfrm>
            <a:off x="8241863" y="2238924"/>
            <a:ext cx="1804273" cy="1804088"/>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latin typeface="Arial" pitchFamily="34" charset="0"/>
              <a:cs typeface="Arial" pitchFamily="34" charset="0"/>
            </a:endParaRPr>
          </a:p>
        </p:txBody>
      </p:sp>
      <p:sp>
        <p:nvSpPr>
          <p:cNvPr id="4" name="Title 1">
            <a:extLst>
              <a:ext uri="{FF2B5EF4-FFF2-40B4-BE49-F238E27FC236}">
                <a16:creationId xmlns:a16="http://schemas.microsoft.com/office/drawing/2014/main" id="{00B15129-5C19-4FB8-A810-810CDCA5C8E1}"/>
              </a:ext>
            </a:extLst>
          </p:cNvPr>
          <p:cNvSpPr>
            <a:spLocks noGrp="1"/>
          </p:cNvSpPr>
          <p:nvPr>
            <p:ph type="title" hasCustomPrompt="1"/>
          </p:nvPr>
        </p:nvSpPr>
        <p:spPr>
          <a:xfrm>
            <a:off x="323528" y="1004229"/>
            <a:ext cx="7272808"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8" name="Text Placeholder 6">
            <a:extLst>
              <a:ext uri="{FF2B5EF4-FFF2-40B4-BE49-F238E27FC236}">
                <a16:creationId xmlns:a16="http://schemas.microsoft.com/office/drawing/2014/main" id="{5CF7643D-88D8-4003-BDCB-6B526C2D3FAA}"/>
              </a:ext>
            </a:extLst>
          </p:cNvPr>
          <p:cNvSpPr>
            <a:spLocks noGrp="1"/>
          </p:cNvSpPr>
          <p:nvPr>
            <p:ph type="body" sz="quarter" idx="10"/>
          </p:nvPr>
        </p:nvSpPr>
        <p:spPr>
          <a:xfrm>
            <a:off x="323528" y="2080284"/>
            <a:ext cx="4608512" cy="4464496"/>
          </a:xfrm>
          <a:prstGeom prst="rect">
            <a:avLst/>
          </a:prstGeom>
        </p:spPr>
        <p:txBody>
          <a:bodyPr/>
          <a:lstStyle>
            <a:lvl1pPr marL="0" indent="0">
              <a:buFontTx/>
              <a:buNone/>
              <a:defRPr sz="2400" b="1">
                <a:solidFill>
                  <a:schemeClr val="accent2"/>
                </a:solidFill>
              </a:defRPr>
            </a:lvl1pPr>
            <a:lvl2pPr marL="742950" indent="-285750">
              <a:buClr>
                <a:srgbClr val="0096DC"/>
              </a:buClr>
              <a:buFont typeface="Arial" panose="020B0604020202020204" pitchFamily="34" charset="0"/>
              <a:buChar char="•"/>
              <a:defRPr lang="en-US" sz="2400" dirty="0" smtClean="0">
                <a:solidFill>
                  <a:schemeClr val="tx1">
                    <a:lumMod val="75000"/>
                    <a:lumOff val="25000"/>
                  </a:schemeClr>
                </a:solidFill>
              </a:defRPr>
            </a:lvl2pPr>
            <a:lvl3pPr marL="1143000" indent="-228600">
              <a:buClr>
                <a:schemeClr val="accent1"/>
              </a:buClr>
              <a:buFont typeface="Arial" panose="020B0604020202020204" pitchFamily="34" charset="0"/>
              <a:buChar char="̶"/>
              <a:defRPr lang="en-US" sz="2000" dirty="0" smtClean="0">
                <a:solidFill>
                  <a:schemeClr val="tx1">
                    <a:lumMod val="75000"/>
                    <a:lumOff val="25000"/>
                  </a:schemeClr>
                </a:solidFill>
              </a:defRPr>
            </a:lvl3pPr>
            <a:lvl4pPr marL="1600200" indent="-228600">
              <a:buClr>
                <a:schemeClr val="accent3"/>
              </a:buClr>
              <a:buFont typeface="Courier New" panose="02070309020205020404" pitchFamily="49" charset="0"/>
              <a:buChar char="o"/>
              <a:defRPr lang="en-US" sz="1800" dirty="0" smtClean="0">
                <a:solidFill>
                  <a:schemeClr val="tx1">
                    <a:lumMod val="75000"/>
                    <a:lumOff val="25000"/>
                  </a:schemeClr>
                </a:solidFill>
              </a:defRPr>
            </a:lvl4pPr>
            <a:lvl5pPr marL="2057400" indent="-228600">
              <a:buClr>
                <a:schemeClr val="accent2"/>
              </a:buClr>
              <a:buFont typeface="Wingdings" panose="05000000000000000000" pitchFamily="2" charset="2"/>
              <a:buChar char="Ø"/>
              <a:defRPr lang="en-GB" sz="1600"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Box 12">
            <a:extLst>
              <a:ext uri="{FF2B5EF4-FFF2-40B4-BE49-F238E27FC236}">
                <a16:creationId xmlns:a16="http://schemas.microsoft.com/office/drawing/2014/main" id="{DAC2F1DA-6C85-42DA-9193-F35ECBCA3498}"/>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4" name="Straight Connector 13">
            <a:extLst>
              <a:ext uri="{FF2B5EF4-FFF2-40B4-BE49-F238E27FC236}">
                <a16:creationId xmlns:a16="http://schemas.microsoft.com/office/drawing/2014/main" id="{4EB3EC01-D5FD-4156-9E3A-40D0069101FF}"/>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bottom graphic">
    <p:spTree>
      <p:nvGrpSpPr>
        <p:cNvPr id="1" name=""/>
        <p:cNvGrpSpPr/>
        <p:nvPr/>
      </p:nvGrpSpPr>
      <p:grpSpPr>
        <a:xfrm>
          <a:off x="0" y="0"/>
          <a:ext cx="0" cy="0"/>
          <a:chOff x="0" y="0"/>
          <a:chExt cx="0" cy="0"/>
        </a:xfrm>
      </p:grpSpPr>
      <p:sp>
        <p:nvSpPr>
          <p:cNvPr id="8" name="Donut 7"/>
          <p:cNvSpPr/>
          <p:nvPr userDrawn="1"/>
        </p:nvSpPr>
        <p:spPr>
          <a:xfrm>
            <a:off x="-675023" y="5547313"/>
            <a:ext cx="2035355" cy="2035355"/>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Oval 8"/>
          <p:cNvSpPr/>
          <p:nvPr userDrawn="1"/>
        </p:nvSpPr>
        <p:spPr>
          <a:xfrm>
            <a:off x="1259632" y="6165304"/>
            <a:ext cx="1080120" cy="1080120"/>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5C69F050-8B5B-4916-8DF0-84C82A7657F6}"/>
              </a:ext>
            </a:extLst>
          </p:cNvPr>
          <p:cNvSpPr>
            <a:spLocks noGrp="1"/>
          </p:cNvSpPr>
          <p:nvPr>
            <p:ph type="title" hasCustomPrompt="1"/>
          </p:nvPr>
        </p:nvSpPr>
        <p:spPr>
          <a:xfrm>
            <a:off x="323528" y="1004229"/>
            <a:ext cx="7272808"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6" name="Text Placeholder 6">
            <a:extLst>
              <a:ext uri="{FF2B5EF4-FFF2-40B4-BE49-F238E27FC236}">
                <a16:creationId xmlns:a16="http://schemas.microsoft.com/office/drawing/2014/main" id="{3159D94A-47FC-4AE5-B7B8-4F5CA2CAFC7E}"/>
              </a:ext>
            </a:extLst>
          </p:cNvPr>
          <p:cNvSpPr>
            <a:spLocks noGrp="1"/>
          </p:cNvSpPr>
          <p:nvPr>
            <p:ph type="body" sz="quarter" idx="10"/>
          </p:nvPr>
        </p:nvSpPr>
        <p:spPr>
          <a:xfrm>
            <a:off x="324222" y="2204865"/>
            <a:ext cx="8496249" cy="3342448"/>
          </a:xfrm>
          <a:prstGeom prst="rect">
            <a:avLst/>
          </a:prstGeom>
        </p:spPr>
        <p:txBody>
          <a:bodyPr/>
          <a:lstStyle>
            <a:lvl1pPr marL="0" indent="0">
              <a:buFontTx/>
              <a:buNone/>
              <a:defRPr sz="2400" b="1">
                <a:solidFill>
                  <a:schemeClr val="accent2"/>
                </a:solidFill>
              </a:defRPr>
            </a:lvl1pPr>
            <a:lvl2pPr marL="742950" indent="-285750">
              <a:buClr>
                <a:srgbClr val="0096DC"/>
              </a:buClr>
              <a:buFont typeface="Arial" panose="020B0604020202020204" pitchFamily="34" charset="0"/>
              <a:buChar char="•"/>
              <a:defRPr lang="en-US" sz="2400" dirty="0" smtClean="0">
                <a:solidFill>
                  <a:schemeClr val="tx1">
                    <a:lumMod val="75000"/>
                    <a:lumOff val="25000"/>
                  </a:schemeClr>
                </a:solidFill>
              </a:defRPr>
            </a:lvl2pPr>
            <a:lvl3pPr marL="1143000" indent="-228600">
              <a:buClr>
                <a:schemeClr val="accent1"/>
              </a:buClr>
              <a:buFont typeface="Arial" panose="020B0604020202020204" pitchFamily="34" charset="0"/>
              <a:buChar char="̶"/>
              <a:defRPr lang="en-US" sz="2000" dirty="0" smtClean="0">
                <a:solidFill>
                  <a:schemeClr val="tx1">
                    <a:lumMod val="75000"/>
                    <a:lumOff val="25000"/>
                  </a:schemeClr>
                </a:solidFill>
              </a:defRPr>
            </a:lvl3pPr>
            <a:lvl4pPr marL="1600200" indent="-228600">
              <a:buClr>
                <a:schemeClr val="accent3"/>
              </a:buClr>
              <a:buFont typeface="Courier New" panose="02070309020205020404" pitchFamily="49" charset="0"/>
              <a:buChar char="o"/>
              <a:defRPr lang="en-US" sz="1800" dirty="0" smtClean="0">
                <a:solidFill>
                  <a:schemeClr val="tx1">
                    <a:lumMod val="75000"/>
                    <a:lumOff val="25000"/>
                  </a:schemeClr>
                </a:solidFill>
              </a:defRPr>
            </a:lvl4pPr>
            <a:lvl5pPr marL="2057400" indent="-228600">
              <a:buClr>
                <a:schemeClr val="accent2"/>
              </a:buClr>
              <a:buFont typeface="Wingdings" panose="05000000000000000000" pitchFamily="2" charset="2"/>
              <a:buChar char="Ø"/>
              <a:defRPr lang="en-GB" sz="1600"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a:extLst>
              <a:ext uri="{FF2B5EF4-FFF2-40B4-BE49-F238E27FC236}">
                <a16:creationId xmlns:a16="http://schemas.microsoft.com/office/drawing/2014/main" id="{43922296-93C9-463D-80DD-045929BF23D3}"/>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5" name="Straight Connector 14">
            <a:extLst>
              <a:ext uri="{FF2B5EF4-FFF2-40B4-BE49-F238E27FC236}">
                <a16:creationId xmlns:a16="http://schemas.microsoft.com/office/drawing/2014/main" id="{9C66FF2A-327F-47B0-B945-E9BFE0D166E5}"/>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Donut 5"/>
          <p:cNvSpPr/>
          <p:nvPr userDrawn="1"/>
        </p:nvSpPr>
        <p:spPr>
          <a:xfrm>
            <a:off x="7668344" y="5547313"/>
            <a:ext cx="2035355" cy="2035355"/>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 name="Oval 6"/>
          <p:cNvSpPr/>
          <p:nvPr userDrawn="1"/>
        </p:nvSpPr>
        <p:spPr>
          <a:xfrm>
            <a:off x="8460432" y="4653136"/>
            <a:ext cx="1056076" cy="1056076"/>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8DA58551-7A7A-4B6F-BC03-D5ECC7EBA6B2}"/>
              </a:ext>
            </a:extLst>
          </p:cNvPr>
          <p:cNvSpPr>
            <a:spLocks noGrp="1"/>
          </p:cNvSpPr>
          <p:nvPr>
            <p:ph type="title" hasCustomPrompt="1"/>
          </p:nvPr>
        </p:nvSpPr>
        <p:spPr>
          <a:xfrm>
            <a:off x="323528" y="1004229"/>
            <a:ext cx="7272808"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8" name="Text Placeholder 6">
            <a:extLst>
              <a:ext uri="{FF2B5EF4-FFF2-40B4-BE49-F238E27FC236}">
                <a16:creationId xmlns:a16="http://schemas.microsoft.com/office/drawing/2014/main" id="{F6419157-CD7B-4D26-BD16-65163A61C81A}"/>
              </a:ext>
            </a:extLst>
          </p:cNvPr>
          <p:cNvSpPr>
            <a:spLocks noGrp="1"/>
          </p:cNvSpPr>
          <p:nvPr>
            <p:ph type="body" sz="quarter" idx="10"/>
          </p:nvPr>
        </p:nvSpPr>
        <p:spPr>
          <a:xfrm>
            <a:off x="324222" y="2204865"/>
            <a:ext cx="8496249" cy="4392487"/>
          </a:xfrm>
          <a:prstGeom prst="rect">
            <a:avLst/>
          </a:prstGeom>
        </p:spPr>
        <p:txBody>
          <a:bodyPr/>
          <a:lstStyle>
            <a:lvl1pPr marL="0" indent="0">
              <a:buFontTx/>
              <a:buNone/>
              <a:defRPr sz="2400" b="1">
                <a:solidFill>
                  <a:schemeClr val="accent2"/>
                </a:solidFill>
              </a:defRPr>
            </a:lvl1pPr>
            <a:lvl2pPr marL="742950" indent="-285750">
              <a:buClr>
                <a:srgbClr val="0096DC"/>
              </a:buClr>
              <a:buFont typeface="Arial" panose="020B0604020202020204" pitchFamily="34" charset="0"/>
              <a:buChar char="•"/>
              <a:defRPr lang="en-US" sz="2400" dirty="0" smtClean="0">
                <a:solidFill>
                  <a:schemeClr val="tx1">
                    <a:lumMod val="75000"/>
                    <a:lumOff val="25000"/>
                  </a:schemeClr>
                </a:solidFill>
              </a:defRPr>
            </a:lvl2pPr>
            <a:lvl3pPr marL="1143000" indent="-228600">
              <a:buClr>
                <a:schemeClr val="accent1"/>
              </a:buClr>
              <a:buFont typeface="Arial" panose="020B0604020202020204" pitchFamily="34" charset="0"/>
              <a:buChar char="̶"/>
              <a:defRPr lang="en-US" sz="2000" dirty="0" smtClean="0">
                <a:solidFill>
                  <a:schemeClr val="tx1">
                    <a:lumMod val="75000"/>
                    <a:lumOff val="25000"/>
                  </a:schemeClr>
                </a:solidFill>
              </a:defRPr>
            </a:lvl3pPr>
            <a:lvl4pPr marL="1600200" indent="-228600">
              <a:buClr>
                <a:schemeClr val="accent3"/>
              </a:buClr>
              <a:buFont typeface="Courier New" panose="02070309020205020404" pitchFamily="49" charset="0"/>
              <a:buChar char="o"/>
              <a:defRPr lang="en-US" sz="1800" dirty="0" smtClean="0">
                <a:solidFill>
                  <a:schemeClr val="tx1">
                    <a:lumMod val="75000"/>
                    <a:lumOff val="25000"/>
                  </a:schemeClr>
                </a:solidFill>
              </a:defRPr>
            </a:lvl4pPr>
            <a:lvl5pPr marL="2057400" indent="-228600">
              <a:buClr>
                <a:schemeClr val="accent2"/>
              </a:buClr>
              <a:buFont typeface="Wingdings" panose="05000000000000000000" pitchFamily="2" charset="2"/>
              <a:buChar char="Ø"/>
              <a:defRPr lang="en-GB" sz="1600"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Box 12">
            <a:extLst>
              <a:ext uri="{FF2B5EF4-FFF2-40B4-BE49-F238E27FC236}">
                <a16:creationId xmlns:a16="http://schemas.microsoft.com/office/drawing/2014/main" id="{80821D55-5CF0-4912-BF9E-8617F3E440C3}"/>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4" name="Straight Connector 13">
            <a:extLst>
              <a:ext uri="{FF2B5EF4-FFF2-40B4-BE49-F238E27FC236}">
                <a16:creationId xmlns:a16="http://schemas.microsoft.com/office/drawing/2014/main" id="{D2815AF2-FFC3-42B9-9572-4AD9D44FED2E}"/>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right side circle">
    <p:spTree>
      <p:nvGrpSpPr>
        <p:cNvPr id="1" name=""/>
        <p:cNvGrpSpPr/>
        <p:nvPr/>
      </p:nvGrpSpPr>
      <p:grpSpPr>
        <a:xfrm>
          <a:off x="0" y="0"/>
          <a:ext cx="0" cy="0"/>
          <a:chOff x="0" y="0"/>
          <a:chExt cx="0" cy="0"/>
        </a:xfrm>
      </p:grpSpPr>
      <p:sp>
        <p:nvSpPr>
          <p:cNvPr id="3" name="Donut 2"/>
          <p:cNvSpPr/>
          <p:nvPr userDrawn="1"/>
        </p:nvSpPr>
        <p:spPr>
          <a:xfrm rot="2140129">
            <a:off x="7092280" y="4077072"/>
            <a:ext cx="3600400" cy="3600400"/>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Oval 1"/>
          <p:cNvSpPr/>
          <p:nvPr userDrawn="1"/>
        </p:nvSpPr>
        <p:spPr>
          <a:xfrm>
            <a:off x="6012160" y="5877302"/>
            <a:ext cx="1368263" cy="136812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latin typeface="Arial" pitchFamily="34" charset="0"/>
              <a:cs typeface="Arial" pitchFamily="34" charset="0"/>
            </a:endParaRPr>
          </a:p>
        </p:txBody>
      </p:sp>
      <p:sp>
        <p:nvSpPr>
          <p:cNvPr id="4" name="Title 1">
            <a:extLst>
              <a:ext uri="{FF2B5EF4-FFF2-40B4-BE49-F238E27FC236}">
                <a16:creationId xmlns:a16="http://schemas.microsoft.com/office/drawing/2014/main" id="{A4236030-8A73-4D19-AA3C-859C6219795A}"/>
              </a:ext>
            </a:extLst>
          </p:cNvPr>
          <p:cNvSpPr>
            <a:spLocks noGrp="1"/>
          </p:cNvSpPr>
          <p:nvPr>
            <p:ph type="title" hasCustomPrompt="1"/>
          </p:nvPr>
        </p:nvSpPr>
        <p:spPr>
          <a:xfrm>
            <a:off x="323528" y="1004229"/>
            <a:ext cx="7272808"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5" name="Text Placeholder 6">
            <a:extLst>
              <a:ext uri="{FF2B5EF4-FFF2-40B4-BE49-F238E27FC236}">
                <a16:creationId xmlns:a16="http://schemas.microsoft.com/office/drawing/2014/main" id="{3129B5DF-DC72-45EA-9A9D-52514AA62560}"/>
              </a:ext>
            </a:extLst>
          </p:cNvPr>
          <p:cNvSpPr>
            <a:spLocks noGrp="1"/>
          </p:cNvSpPr>
          <p:nvPr>
            <p:ph type="body" sz="quarter" idx="10"/>
          </p:nvPr>
        </p:nvSpPr>
        <p:spPr>
          <a:xfrm>
            <a:off x="324222" y="2204865"/>
            <a:ext cx="8568257" cy="4392487"/>
          </a:xfrm>
          <a:prstGeom prst="rect">
            <a:avLst/>
          </a:prstGeom>
        </p:spPr>
        <p:txBody>
          <a:bodyPr/>
          <a:lstStyle>
            <a:lvl1pPr marL="0" indent="0">
              <a:buFontTx/>
              <a:buNone/>
              <a:defRPr sz="2400" b="1">
                <a:solidFill>
                  <a:schemeClr val="accent2"/>
                </a:solidFill>
              </a:defRPr>
            </a:lvl1pPr>
            <a:lvl2pPr marL="742950" indent="-285750">
              <a:buClr>
                <a:srgbClr val="0096DC"/>
              </a:buClr>
              <a:buFont typeface="Arial" panose="020B0604020202020204" pitchFamily="34" charset="0"/>
              <a:buChar char="•"/>
              <a:defRPr lang="en-US" sz="2400" dirty="0" smtClean="0">
                <a:solidFill>
                  <a:schemeClr val="tx1">
                    <a:lumMod val="75000"/>
                    <a:lumOff val="25000"/>
                  </a:schemeClr>
                </a:solidFill>
              </a:defRPr>
            </a:lvl2pPr>
            <a:lvl3pPr marL="1143000" indent="-228600">
              <a:buClr>
                <a:schemeClr val="accent1"/>
              </a:buClr>
              <a:buFont typeface="Arial" panose="020B0604020202020204" pitchFamily="34" charset="0"/>
              <a:buChar char="̶"/>
              <a:defRPr lang="en-US" sz="2000" dirty="0" smtClean="0">
                <a:solidFill>
                  <a:schemeClr val="tx1">
                    <a:lumMod val="75000"/>
                    <a:lumOff val="25000"/>
                  </a:schemeClr>
                </a:solidFill>
              </a:defRPr>
            </a:lvl3pPr>
            <a:lvl4pPr marL="1600200" indent="-228600">
              <a:buClr>
                <a:schemeClr val="accent3"/>
              </a:buClr>
              <a:buFont typeface="Courier New" panose="02070309020205020404" pitchFamily="49" charset="0"/>
              <a:buChar char="o"/>
              <a:defRPr lang="en-US" sz="1800" dirty="0" smtClean="0">
                <a:solidFill>
                  <a:schemeClr val="tx1">
                    <a:lumMod val="75000"/>
                    <a:lumOff val="25000"/>
                  </a:schemeClr>
                </a:solidFill>
              </a:defRPr>
            </a:lvl4pPr>
            <a:lvl5pPr marL="2057400" indent="-228600">
              <a:buClr>
                <a:schemeClr val="accent2"/>
              </a:buClr>
              <a:buFont typeface="Wingdings" panose="05000000000000000000" pitchFamily="2" charset="2"/>
              <a:buChar char="Ø"/>
              <a:defRPr lang="en-GB" sz="1600"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Box 11">
            <a:extLst>
              <a:ext uri="{FF2B5EF4-FFF2-40B4-BE49-F238E27FC236}">
                <a16:creationId xmlns:a16="http://schemas.microsoft.com/office/drawing/2014/main" id="{118F157F-E04E-4703-89E8-FE80AD9FAAED}"/>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3" name="Straight Connector 12">
            <a:extLst>
              <a:ext uri="{FF2B5EF4-FFF2-40B4-BE49-F238E27FC236}">
                <a16:creationId xmlns:a16="http://schemas.microsoft.com/office/drawing/2014/main" id="{E34C3473-35BD-42B6-B9BA-8360686A9FEE}"/>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NHS NSS Cover Slide 1">
    <p:spTree>
      <p:nvGrpSpPr>
        <p:cNvPr id="1" name=""/>
        <p:cNvGrpSpPr/>
        <p:nvPr/>
      </p:nvGrpSpPr>
      <p:grpSpPr>
        <a:xfrm>
          <a:off x="0" y="0"/>
          <a:ext cx="0" cy="0"/>
          <a:chOff x="0" y="0"/>
          <a:chExt cx="0" cy="0"/>
        </a:xfrm>
      </p:grpSpPr>
      <p:sp>
        <p:nvSpPr>
          <p:cNvPr id="7" name="Donut 2">
            <a:extLst>
              <a:ext uri="{FF2B5EF4-FFF2-40B4-BE49-F238E27FC236}">
                <a16:creationId xmlns:a16="http://schemas.microsoft.com/office/drawing/2014/main" id="{FBF44843-F2B9-4C4A-941D-D939267C25B9}"/>
              </a:ext>
            </a:extLst>
          </p:cNvPr>
          <p:cNvSpPr/>
          <p:nvPr userDrawn="1"/>
        </p:nvSpPr>
        <p:spPr>
          <a:xfrm>
            <a:off x="767734" y="126929"/>
            <a:ext cx="5822351" cy="5822351"/>
          </a:xfrm>
          <a:prstGeom prst="donut">
            <a:avLst>
              <a:gd name="adj" fmla="val 8546"/>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Oval 8">
            <a:extLst>
              <a:ext uri="{FF2B5EF4-FFF2-40B4-BE49-F238E27FC236}">
                <a16:creationId xmlns:a16="http://schemas.microsoft.com/office/drawing/2014/main" id="{AFF53059-A52F-42EC-8D27-1B71A3AA20AB}"/>
              </a:ext>
            </a:extLst>
          </p:cNvPr>
          <p:cNvSpPr/>
          <p:nvPr userDrawn="1"/>
        </p:nvSpPr>
        <p:spPr>
          <a:xfrm>
            <a:off x="6120825" y="3404608"/>
            <a:ext cx="2420888" cy="2420888"/>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dirty="0">
              <a:latin typeface="Arial" pitchFamily="34" charset="0"/>
              <a:cs typeface="Arial" pitchFamily="34" charset="0"/>
            </a:endParaRPr>
          </a:p>
        </p:txBody>
      </p:sp>
      <p:sp>
        <p:nvSpPr>
          <p:cNvPr id="13" name="Text Placeholder 7">
            <a:extLst>
              <a:ext uri="{FF2B5EF4-FFF2-40B4-BE49-F238E27FC236}">
                <a16:creationId xmlns:a16="http://schemas.microsoft.com/office/drawing/2014/main" id="{923AE511-7556-4A6E-A31B-979BC0E087BC}"/>
              </a:ext>
            </a:extLst>
          </p:cNvPr>
          <p:cNvSpPr>
            <a:spLocks noGrp="1"/>
          </p:cNvSpPr>
          <p:nvPr>
            <p:ph type="body" sz="quarter" idx="10" hasCustomPrompt="1"/>
          </p:nvPr>
        </p:nvSpPr>
        <p:spPr>
          <a:xfrm>
            <a:off x="6336849" y="4157852"/>
            <a:ext cx="2016224" cy="914400"/>
          </a:xfrm>
          <a:prstGeom prst="rect">
            <a:avLst/>
          </a:prstGeom>
        </p:spPr>
        <p:txBody>
          <a:bodyPr anchor="ctr">
            <a:noAutofit/>
          </a:bodyPr>
          <a:lstStyle>
            <a:lvl1pPr marL="0" indent="0">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subtitle</a:t>
            </a:r>
          </a:p>
        </p:txBody>
      </p:sp>
      <p:pic>
        <p:nvPicPr>
          <p:cNvPr id="12" name="Picture 11" descr="A picture containing text&#10;&#10;Description automatically generated">
            <a:extLst>
              <a:ext uri="{FF2B5EF4-FFF2-40B4-BE49-F238E27FC236}">
                <a16:creationId xmlns:a16="http://schemas.microsoft.com/office/drawing/2014/main" id="{92C346D5-9A1B-4067-A439-1D79955F9E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742" y="5825184"/>
            <a:ext cx="2572050" cy="772168"/>
          </a:xfrm>
          <a:prstGeom prst="rect">
            <a:avLst/>
          </a:prstGeom>
        </p:spPr>
      </p:pic>
      <p:cxnSp>
        <p:nvCxnSpPr>
          <p:cNvPr id="15" name="Straight Connector 14">
            <a:extLst>
              <a:ext uri="{FF2B5EF4-FFF2-40B4-BE49-F238E27FC236}">
                <a16:creationId xmlns:a16="http://schemas.microsoft.com/office/drawing/2014/main" id="{634E233A-49D4-4443-B832-2CEC4E3DBBE5}"/>
              </a:ext>
            </a:extLst>
          </p:cNvPr>
          <p:cNvCxnSpPr/>
          <p:nvPr userDrawn="1"/>
        </p:nvCxnSpPr>
        <p:spPr>
          <a:xfrm>
            <a:off x="-180528" y="6165304"/>
            <a:ext cx="273630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0EA842E-2D8F-45B7-B806-3EAFD1503E5F}"/>
              </a:ext>
            </a:extLst>
          </p:cNvPr>
          <p:cNvSpPr>
            <a:spLocks noGrp="1"/>
          </p:cNvSpPr>
          <p:nvPr>
            <p:ph type="title"/>
          </p:nvPr>
        </p:nvSpPr>
        <p:spPr>
          <a:xfrm>
            <a:off x="1696373" y="2375322"/>
            <a:ext cx="4104456" cy="1325563"/>
          </a:xfrm>
          <a:prstGeom prst="rect">
            <a:avLst/>
          </a:prstGeom>
        </p:spPr>
        <p:txBody>
          <a:bodyPr anchor="ctr"/>
          <a:lstStyle>
            <a:lvl1pPr algn="l">
              <a:defRPr b="1">
                <a:solidFill>
                  <a:schemeClr val="accent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4D16A123-5D96-4147-B1DB-6238CFAC49AA}"/>
              </a:ext>
            </a:extLst>
          </p:cNvPr>
          <p:cNvSpPr>
            <a:spLocks noGrp="1"/>
          </p:cNvSpPr>
          <p:nvPr>
            <p:ph type="body" sz="quarter" idx="11" hasCustomPrompt="1"/>
          </p:nvPr>
        </p:nvSpPr>
        <p:spPr>
          <a:xfrm>
            <a:off x="5508625" y="6165850"/>
            <a:ext cx="3384550" cy="431800"/>
          </a:xfrm>
          <a:prstGeom prst="rect">
            <a:avLst/>
          </a:prstGeom>
        </p:spPr>
        <p:txBody>
          <a:bodyPr/>
          <a:lstStyle>
            <a:lvl1pPr marL="0" indent="0">
              <a:buNone/>
              <a:defRPr sz="1600" b="1">
                <a:solidFill>
                  <a:schemeClr val="accent2"/>
                </a:solidFill>
              </a:defRPr>
            </a:lvl1pPr>
          </a:lstStyle>
          <a:p>
            <a:pPr lvl="0"/>
            <a:r>
              <a:rPr lang="en-US" dirty="0"/>
              <a:t>Presenter Name - Title/position</a:t>
            </a:r>
            <a:endParaRPr lang="en-GB" dirty="0"/>
          </a:p>
        </p:txBody>
      </p:sp>
    </p:spTree>
    <p:extLst>
      <p:ext uri="{BB962C8B-B14F-4D97-AF65-F5344CB8AC3E}">
        <p14:creationId xmlns:p14="http://schemas.microsoft.com/office/powerpoint/2010/main" val="4008765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Rectangle 1"/>
          <p:cNvSpPr/>
          <p:nvPr userDrawn="1"/>
        </p:nvSpPr>
        <p:spPr>
          <a:xfrm>
            <a:off x="2915816" y="3429000"/>
            <a:ext cx="591477" cy="1569660"/>
          </a:xfrm>
          <a:prstGeom prst="rect">
            <a:avLst/>
          </a:prstGeom>
        </p:spPr>
        <p:txBody>
          <a:bodyPr wrap="square">
            <a:spAutoFit/>
          </a:bodyPr>
          <a:lstStyle/>
          <a:p>
            <a:r>
              <a:rPr lang="en-GB" sz="9600" b="1" dirty="0">
                <a:solidFill>
                  <a:schemeClr val="accent3"/>
                </a:solidFill>
                <a:latin typeface="Arial" panose="020B0604020202020204" pitchFamily="34" charset="0"/>
                <a:cs typeface="Arial" panose="020B0604020202020204" pitchFamily="34" charset="0"/>
              </a:rPr>
              <a:t>“</a:t>
            </a:r>
            <a:endParaRPr lang="en-GB" sz="9600" dirty="0">
              <a:solidFill>
                <a:schemeClr val="accent3"/>
              </a:solidFill>
            </a:endParaRPr>
          </a:p>
        </p:txBody>
      </p:sp>
      <p:sp>
        <p:nvSpPr>
          <p:cNvPr id="3" name="Donut 2"/>
          <p:cNvSpPr/>
          <p:nvPr userDrawn="1"/>
        </p:nvSpPr>
        <p:spPr>
          <a:xfrm>
            <a:off x="1360755" y="1439332"/>
            <a:ext cx="7359909" cy="7359909"/>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B0F0"/>
              </a:solidFill>
            </a:endParaRPr>
          </a:p>
        </p:txBody>
      </p:sp>
      <p:sp>
        <p:nvSpPr>
          <p:cNvPr id="4" name="Oval 3"/>
          <p:cNvSpPr/>
          <p:nvPr userDrawn="1"/>
        </p:nvSpPr>
        <p:spPr>
          <a:xfrm>
            <a:off x="149084" y="1124744"/>
            <a:ext cx="2423342" cy="2450585"/>
          </a:xfrm>
          <a:prstGeom prst="ellipse">
            <a:avLst/>
          </a:prstGeom>
          <a:solidFill>
            <a:schemeClr val="accent3">
              <a:alpha val="89804"/>
            </a:schemeClr>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5" name="Text Placeholder 7">
            <a:extLst>
              <a:ext uri="{FF2B5EF4-FFF2-40B4-BE49-F238E27FC236}">
                <a16:creationId xmlns:a16="http://schemas.microsoft.com/office/drawing/2014/main" id="{E4BFB51F-C734-4B3F-8366-D61164E71CEC}"/>
              </a:ext>
            </a:extLst>
          </p:cNvPr>
          <p:cNvSpPr>
            <a:spLocks noGrp="1"/>
          </p:cNvSpPr>
          <p:nvPr>
            <p:ph type="body" sz="quarter" idx="10" hasCustomPrompt="1"/>
          </p:nvPr>
        </p:nvSpPr>
        <p:spPr>
          <a:xfrm>
            <a:off x="3620484" y="4084260"/>
            <a:ext cx="3615811" cy="2441084"/>
          </a:xfrm>
          <a:prstGeom prst="rect">
            <a:avLst/>
          </a:prstGeom>
        </p:spPr>
        <p:txBody>
          <a:bodyPr anchor="t">
            <a:noAutofit/>
          </a:bodyPr>
          <a:lstStyle>
            <a:lvl1pPr marL="0" indent="0">
              <a:buNone/>
              <a:defRPr sz="24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2" name="TextBox 11">
            <a:extLst>
              <a:ext uri="{FF2B5EF4-FFF2-40B4-BE49-F238E27FC236}">
                <a16:creationId xmlns:a16="http://schemas.microsoft.com/office/drawing/2014/main" id="{69853DB5-125A-40F5-9766-012EF7C073FE}"/>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3" name="Straight Connector 12">
            <a:extLst>
              <a:ext uri="{FF2B5EF4-FFF2-40B4-BE49-F238E27FC236}">
                <a16:creationId xmlns:a16="http://schemas.microsoft.com/office/drawing/2014/main" id="{FE7713F8-59B1-473B-A3F5-BF6C2BB2E586}"/>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hree circle connections">
    <p:spTree>
      <p:nvGrpSpPr>
        <p:cNvPr id="1" name=""/>
        <p:cNvGrpSpPr/>
        <p:nvPr/>
      </p:nvGrpSpPr>
      <p:grpSpPr>
        <a:xfrm>
          <a:off x="0" y="0"/>
          <a:ext cx="0" cy="0"/>
          <a:chOff x="0" y="0"/>
          <a:chExt cx="0" cy="0"/>
        </a:xfrm>
      </p:grpSpPr>
      <p:grpSp>
        <p:nvGrpSpPr>
          <p:cNvPr id="2" name="Group 1"/>
          <p:cNvGrpSpPr/>
          <p:nvPr userDrawn="1"/>
        </p:nvGrpSpPr>
        <p:grpSpPr>
          <a:xfrm>
            <a:off x="-1480570" y="2644100"/>
            <a:ext cx="12105139" cy="2880320"/>
            <a:chOff x="-1116632" y="2636912"/>
            <a:chExt cx="8821489" cy="2099002"/>
          </a:xfrm>
        </p:grpSpPr>
        <p:cxnSp>
          <p:nvCxnSpPr>
            <p:cNvPr id="3" name="Straight Connector 2"/>
            <p:cNvCxnSpPr/>
            <p:nvPr/>
          </p:nvCxnSpPr>
          <p:spPr>
            <a:xfrm flipV="1">
              <a:off x="-1116632" y="3680158"/>
              <a:ext cx="8821489" cy="62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4830539"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2241771"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77031"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nut 6"/>
            <p:cNvSpPr/>
            <p:nvPr/>
          </p:nvSpPr>
          <p:spPr>
            <a:xfrm>
              <a:off x="-311521" y="2636912"/>
              <a:ext cx="2099002" cy="2099002"/>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Donut 7"/>
            <p:cNvSpPr/>
            <p:nvPr/>
          </p:nvSpPr>
          <p:spPr>
            <a:xfrm>
              <a:off x="2241771" y="2636912"/>
              <a:ext cx="2099002" cy="2099002"/>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Donut 8"/>
            <p:cNvSpPr/>
            <p:nvPr/>
          </p:nvSpPr>
          <p:spPr>
            <a:xfrm>
              <a:off x="4830539" y="2636912"/>
              <a:ext cx="2099002" cy="2099002"/>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1" name="Title 1">
            <a:extLst>
              <a:ext uri="{FF2B5EF4-FFF2-40B4-BE49-F238E27FC236}">
                <a16:creationId xmlns:a16="http://schemas.microsoft.com/office/drawing/2014/main" id="{9F818615-4C63-4957-8B5C-B8A1FE3C01ED}"/>
              </a:ext>
            </a:extLst>
          </p:cNvPr>
          <p:cNvSpPr>
            <a:spLocks noGrp="1"/>
          </p:cNvSpPr>
          <p:nvPr>
            <p:ph type="title" hasCustomPrompt="1"/>
          </p:nvPr>
        </p:nvSpPr>
        <p:spPr>
          <a:xfrm>
            <a:off x="323528" y="1004229"/>
            <a:ext cx="7272808"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12" name="Text Placeholder 7">
            <a:extLst>
              <a:ext uri="{FF2B5EF4-FFF2-40B4-BE49-F238E27FC236}">
                <a16:creationId xmlns:a16="http://schemas.microsoft.com/office/drawing/2014/main" id="{C5514AED-8739-4BA0-8206-059FF602C660}"/>
              </a:ext>
            </a:extLst>
          </p:cNvPr>
          <p:cNvSpPr>
            <a:spLocks noGrp="1"/>
          </p:cNvSpPr>
          <p:nvPr>
            <p:ph type="body" sz="quarter" idx="10" hasCustomPrompt="1"/>
          </p:nvPr>
        </p:nvSpPr>
        <p:spPr>
          <a:xfrm>
            <a:off x="79704" y="3499613"/>
            <a:ext cx="2064028" cy="1152128"/>
          </a:xfrm>
          <a:prstGeom prst="rect">
            <a:avLst/>
          </a:prstGeom>
        </p:spPr>
        <p:txBody>
          <a:bodyPr anchor="ctr">
            <a:noAutofit/>
          </a:bodyPr>
          <a:lstStyle>
            <a:lvl1pPr marL="0" indent="0">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3" name="Text Placeholder 7">
            <a:extLst>
              <a:ext uri="{FF2B5EF4-FFF2-40B4-BE49-F238E27FC236}">
                <a16:creationId xmlns:a16="http://schemas.microsoft.com/office/drawing/2014/main" id="{EEDF447C-72E8-4AE4-8AAD-A61126228F0F}"/>
              </a:ext>
            </a:extLst>
          </p:cNvPr>
          <p:cNvSpPr>
            <a:spLocks noGrp="1"/>
          </p:cNvSpPr>
          <p:nvPr>
            <p:ph type="body" sz="quarter" idx="11" hasCustomPrompt="1"/>
          </p:nvPr>
        </p:nvSpPr>
        <p:spPr>
          <a:xfrm>
            <a:off x="3531521" y="3508196"/>
            <a:ext cx="2064028" cy="1152128"/>
          </a:xfrm>
          <a:prstGeom prst="rect">
            <a:avLst/>
          </a:prstGeom>
        </p:spPr>
        <p:txBody>
          <a:bodyPr anchor="ctr">
            <a:noAutofit/>
          </a:bodyPr>
          <a:lstStyle>
            <a:lvl1pPr marL="0" indent="0">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4" name="Text Placeholder 7">
            <a:extLst>
              <a:ext uri="{FF2B5EF4-FFF2-40B4-BE49-F238E27FC236}">
                <a16:creationId xmlns:a16="http://schemas.microsoft.com/office/drawing/2014/main" id="{6EF7CC95-D7A2-4A1E-979A-122B15B7B958}"/>
              </a:ext>
            </a:extLst>
          </p:cNvPr>
          <p:cNvSpPr>
            <a:spLocks noGrp="1"/>
          </p:cNvSpPr>
          <p:nvPr>
            <p:ph type="body" sz="quarter" idx="12" hasCustomPrompt="1"/>
          </p:nvPr>
        </p:nvSpPr>
        <p:spPr>
          <a:xfrm>
            <a:off x="7078394" y="3479288"/>
            <a:ext cx="2064028" cy="1152128"/>
          </a:xfrm>
          <a:prstGeom prst="rect">
            <a:avLst/>
          </a:prstGeom>
        </p:spPr>
        <p:txBody>
          <a:bodyPr anchor="ctr">
            <a:noAutofit/>
          </a:bodyPr>
          <a:lstStyle>
            <a:lvl1pPr marL="0" indent="0">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0" name="TextBox 19">
            <a:extLst>
              <a:ext uri="{FF2B5EF4-FFF2-40B4-BE49-F238E27FC236}">
                <a16:creationId xmlns:a16="http://schemas.microsoft.com/office/drawing/2014/main" id="{3DDC94C6-C5FE-409E-97E3-5737F492873C}"/>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21" name="Straight Connector 20">
            <a:extLst>
              <a:ext uri="{FF2B5EF4-FFF2-40B4-BE49-F238E27FC236}">
                <a16:creationId xmlns:a16="http://schemas.microsoft.com/office/drawing/2014/main" id="{380F0138-C18D-4C67-8C84-3D14AD65776A}"/>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753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hree circle connections">
    <p:spTree>
      <p:nvGrpSpPr>
        <p:cNvPr id="1" name=""/>
        <p:cNvGrpSpPr/>
        <p:nvPr/>
      </p:nvGrpSpPr>
      <p:grpSpPr>
        <a:xfrm>
          <a:off x="0" y="0"/>
          <a:ext cx="0" cy="0"/>
          <a:chOff x="0" y="0"/>
          <a:chExt cx="0" cy="0"/>
        </a:xfrm>
      </p:grpSpPr>
      <p:grpSp>
        <p:nvGrpSpPr>
          <p:cNvPr id="2" name="Group 1"/>
          <p:cNvGrpSpPr/>
          <p:nvPr userDrawn="1"/>
        </p:nvGrpSpPr>
        <p:grpSpPr>
          <a:xfrm>
            <a:off x="-1480570" y="2644100"/>
            <a:ext cx="12105139" cy="2880320"/>
            <a:chOff x="-1116632" y="2636912"/>
            <a:chExt cx="8821489" cy="2099002"/>
          </a:xfrm>
        </p:grpSpPr>
        <p:cxnSp>
          <p:nvCxnSpPr>
            <p:cNvPr id="3" name="Straight Connector 2"/>
            <p:cNvCxnSpPr/>
            <p:nvPr/>
          </p:nvCxnSpPr>
          <p:spPr>
            <a:xfrm flipV="1">
              <a:off x="-1116632" y="3680158"/>
              <a:ext cx="8821489" cy="62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4830539"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2241771"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77031"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nut 6"/>
            <p:cNvSpPr/>
            <p:nvPr/>
          </p:nvSpPr>
          <p:spPr>
            <a:xfrm>
              <a:off x="-311521" y="2636912"/>
              <a:ext cx="2099002" cy="2099002"/>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Donut 7"/>
            <p:cNvSpPr/>
            <p:nvPr/>
          </p:nvSpPr>
          <p:spPr>
            <a:xfrm>
              <a:off x="2241771" y="2636912"/>
              <a:ext cx="2099002" cy="2099002"/>
            </a:xfrm>
            <a:prstGeom prst="donut">
              <a:avLst>
                <a:gd name="adj" fmla="val 854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Donut 8"/>
            <p:cNvSpPr/>
            <p:nvPr/>
          </p:nvSpPr>
          <p:spPr>
            <a:xfrm>
              <a:off x="4830539" y="2636912"/>
              <a:ext cx="2099002" cy="2099002"/>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0" name="Title 1">
            <a:extLst>
              <a:ext uri="{FF2B5EF4-FFF2-40B4-BE49-F238E27FC236}">
                <a16:creationId xmlns:a16="http://schemas.microsoft.com/office/drawing/2014/main" id="{1422FC19-0536-441B-9A58-7CE5E2366EC1}"/>
              </a:ext>
            </a:extLst>
          </p:cNvPr>
          <p:cNvSpPr>
            <a:spLocks noGrp="1"/>
          </p:cNvSpPr>
          <p:nvPr>
            <p:ph type="title" hasCustomPrompt="1"/>
          </p:nvPr>
        </p:nvSpPr>
        <p:spPr>
          <a:xfrm>
            <a:off x="323528" y="1004229"/>
            <a:ext cx="7272808"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11" name="Text Placeholder 7">
            <a:extLst>
              <a:ext uri="{FF2B5EF4-FFF2-40B4-BE49-F238E27FC236}">
                <a16:creationId xmlns:a16="http://schemas.microsoft.com/office/drawing/2014/main" id="{C05E9101-BE8D-4DE0-9F41-28A0B3A88E9F}"/>
              </a:ext>
            </a:extLst>
          </p:cNvPr>
          <p:cNvSpPr>
            <a:spLocks noGrp="1"/>
          </p:cNvSpPr>
          <p:nvPr>
            <p:ph type="body" sz="quarter" idx="10" hasCustomPrompt="1"/>
          </p:nvPr>
        </p:nvSpPr>
        <p:spPr>
          <a:xfrm>
            <a:off x="79704" y="3499613"/>
            <a:ext cx="2064028" cy="1152128"/>
          </a:xfrm>
          <a:prstGeom prst="rect">
            <a:avLst/>
          </a:prstGeom>
        </p:spPr>
        <p:txBody>
          <a:bodyPr anchor="ctr">
            <a:noAutofit/>
          </a:bodyPr>
          <a:lstStyle>
            <a:lvl1pPr marL="0" indent="0">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2" name="Text Placeholder 7">
            <a:extLst>
              <a:ext uri="{FF2B5EF4-FFF2-40B4-BE49-F238E27FC236}">
                <a16:creationId xmlns:a16="http://schemas.microsoft.com/office/drawing/2014/main" id="{BD6D26DD-1B05-4FEF-89A1-3BE7AC66EA68}"/>
              </a:ext>
            </a:extLst>
          </p:cNvPr>
          <p:cNvSpPr>
            <a:spLocks noGrp="1"/>
          </p:cNvSpPr>
          <p:nvPr>
            <p:ph type="body" sz="quarter" idx="11" hasCustomPrompt="1"/>
          </p:nvPr>
        </p:nvSpPr>
        <p:spPr>
          <a:xfrm>
            <a:off x="3531521" y="3508196"/>
            <a:ext cx="2064028" cy="1152128"/>
          </a:xfrm>
          <a:prstGeom prst="rect">
            <a:avLst/>
          </a:prstGeom>
        </p:spPr>
        <p:txBody>
          <a:bodyPr anchor="ctr">
            <a:noAutofit/>
          </a:bodyPr>
          <a:lstStyle>
            <a:lvl1pPr marL="0" indent="0">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3" name="Text Placeholder 7">
            <a:extLst>
              <a:ext uri="{FF2B5EF4-FFF2-40B4-BE49-F238E27FC236}">
                <a16:creationId xmlns:a16="http://schemas.microsoft.com/office/drawing/2014/main" id="{3CAA1FE1-3434-4445-A37A-E4BC88C5683E}"/>
              </a:ext>
            </a:extLst>
          </p:cNvPr>
          <p:cNvSpPr>
            <a:spLocks noGrp="1"/>
          </p:cNvSpPr>
          <p:nvPr>
            <p:ph type="body" sz="quarter" idx="12" hasCustomPrompt="1"/>
          </p:nvPr>
        </p:nvSpPr>
        <p:spPr>
          <a:xfrm>
            <a:off x="7078394" y="3479288"/>
            <a:ext cx="2064028" cy="1152128"/>
          </a:xfrm>
          <a:prstGeom prst="rect">
            <a:avLst/>
          </a:prstGeom>
        </p:spPr>
        <p:txBody>
          <a:bodyPr anchor="ctr">
            <a:noAutofit/>
          </a:bodyPr>
          <a:lstStyle>
            <a:lvl1pPr marL="0" indent="0">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0" name="TextBox 19">
            <a:extLst>
              <a:ext uri="{FF2B5EF4-FFF2-40B4-BE49-F238E27FC236}">
                <a16:creationId xmlns:a16="http://schemas.microsoft.com/office/drawing/2014/main" id="{0DD1A9DD-8C79-42A3-8175-B76F409ECE4D}"/>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21" name="Straight Connector 20">
            <a:extLst>
              <a:ext uri="{FF2B5EF4-FFF2-40B4-BE49-F238E27FC236}">
                <a16:creationId xmlns:a16="http://schemas.microsoft.com/office/drawing/2014/main" id="{E2212D67-C705-4F7C-B039-F4BAF1B87F8D}"/>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67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ircle connections">
    <p:spTree>
      <p:nvGrpSpPr>
        <p:cNvPr id="1" name=""/>
        <p:cNvGrpSpPr/>
        <p:nvPr/>
      </p:nvGrpSpPr>
      <p:grpSpPr>
        <a:xfrm>
          <a:off x="0" y="0"/>
          <a:ext cx="0" cy="0"/>
          <a:chOff x="0" y="0"/>
          <a:chExt cx="0" cy="0"/>
        </a:xfrm>
      </p:grpSpPr>
      <p:grpSp>
        <p:nvGrpSpPr>
          <p:cNvPr id="2" name="Group 1"/>
          <p:cNvGrpSpPr/>
          <p:nvPr userDrawn="1"/>
        </p:nvGrpSpPr>
        <p:grpSpPr>
          <a:xfrm>
            <a:off x="-1480570" y="2644100"/>
            <a:ext cx="12105139" cy="2880320"/>
            <a:chOff x="-1116632" y="2636912"/>
            <a:chExt cx="8821489" cy="2099002"/>
          </a:xfrm>
        </p:grpSpPr>
        <p:cxnSp>
          <p:nvCxnSpPr>
            <p:cNvPr id="3" name="Straight Connector 2"/>
            <p:cNvCxnSpPr/>
            <p:nvPr/>
          </p:nvCxnSpPr>
          <p:spPr>
            <a:xfrm flipV="1">
              <a:off x="-1116632" y="3680158"/>
              <a:ext cx="8821489" cy="62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4830539"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2241771"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77031"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nut 6"/>
            <p:cNvSpPr/>
            <p:nvPr/>
          </p:nvSpPr>
          <p:spPr>
            <a:xfrm>
              <a:off x="-311521" y="2636912"/>
              <a:ext cx="2099002" cy="2099002"/>
            </a:xfrm>
            <a:prstGeom prst="donut">
              <a:avLst>
                <a:gd name="adj" fmla="val 85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Donut 7"/>
            <p:cNvSpPr/>
            <p:nvPr/>
          </p:nvSpPr>
          <p:spPr>
            <a:xfrm>
              <a:off x="2241771" y="2636912"/>
              <a:ext cx="2099002" cy="2099002"/>
            </a:xfrm>
            <a:prstGeom prst="donut">
              <a:avLst>
                <a:gd name="adj" fmla="val 8546"/>
              </a:avLst>
            </a:prstGeom>
            <a:solidFill>
              <a:srgbClr val="00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Donut 8"/>
            <p:cNvSpPr/>
            <p:nvPr/>
          </p:nvSpPr>
          <p:spPr>
            <a:xfrm>
              <a:off x="4830539" y="2636912"/>
              <a:ext cx="2099002" cy="2099002"/>
            </a:xfrm>
            <a:prstGeom prst="donut">
              <a:avLst>
                <a:gd name="adj" fmla="val 854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0" name="Title 1">
            <a:extLst>
              <a:ext uri="{FF2B5EF4-FFF2-40B4-BE49-F238E27FC236}">
                <a16:creationId xmlns:a16="http://schemas.microsoft.com/office/drawing/2014/main" id="{82961C5A-EE97-4CB3-9F40-F484C22517C2}"/>
              </a:ext>
            </a:extLst>
          </p:cNvPr>
          <p:cNvSpPr>
            <a:spLocks noGrp="1"/>
          </p:cNvSpPr>
          <p:nvPr>
            <p:ph type="title" hasCustomPrompt="1"/>
          </p:nvPr>
        </p:nvSpPr>
        <p:spPr>
          <a:xfrm>
            <a:off x="323528" y="1004229"/>
            <a:ext cx="7272808"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11" name="Text Placeholder 7">
            <a:extLst>
              <a:ext uri="{FF2B5EF4-FFF2-40B4-BE49-F238E27FC236}">
                <a16:creationId xmlns:a16="http://schemas.microsoft.com/office/drawing/2014/main" id="{EEDB72E5-0C04-4792-8F62-E7C06E13BBE3}"/>
              </a:ext>
            </a:extLst>
          </p:cNvPr>
          <p:cNvSpPr>
            <a:spLocks noGrp="1"/>
          </p:cNvSpPr>
          <p:nvPr>
            <p:ph type="body" sz="quarter" idx="10" hasCustomPrompt="1"/>
          </p:nvPr>
        </p:nvSpPr>
        <p:spPr>
          <a:xfrm>
            <a:off x="79704" y="3499613"/>
            <a:ext cx="2064028" cy="1152128"/>
          </a:xfrm>
          <a:prstGeom prst="rect">
            <a:avLst/>
          </a:prstGeom>
        </p:spPr>
        <p:txBody>
          <a:bodyPr anchor="ctr">
            <a:noAutofit/>
          </a:bodyPr>
          <a:lstStyle>
            <a:lvl1pPr marL="0" indent="0">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2" name="Text Placeholder 7">
            <a:extLst>
              <a:ext uri="{FF2B5EF4-FFF2-40B4-BE49-F238E27FC236}">
                <a16:creationId xmlns:a16="http://schemas.microsoft.com/office/drawing/2014/main" id="{BAC30B02-9445-474F-B071-5F53A95F838D}"/>
              </a:ext>
            </a:extLst>
          </p:cNvPr>
          <p:cNvSpPr>
            <a:spLocks noGrp="1"/>
          </p:cNvSpPr>
          <p:nvPr>
            <p:ph type="body" sz="quarter" idx="11" hasCustomPrompt="1"/>
          </p:nvPr>
        </p:nvSpPr>
        <p:spPr>
          <a:xfrm>
            <a:off x="3531521" y="3508196"/>
            <a:ext cx="2064028" cy="1152128"/>
          </a:xfrm>
          <a:prstGeom prst="rect">
            <a:avLst/>
          </a:prstGeom>
        </p:spPr>
        <p:txBody>
          <a:bodyPr anchor="ctr">
            <a:noAutofit/>
          </a:bodyPr>
          <a:lstStyle>
            <a:lvl1pPr marL="0" indent="0">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3" name="Text Placeholder 7">
            <a:extLst>
              <a:ext uri="{FF2B5EF4-FFF2-40B4-BE49-F238E27FC236}">
                <a16:creationId xmlns:a16="http://schemas.microsoft.com/office/drawing/2014/main" id="{DF657F84-73A9-4B7D-81A9-57BEF4C108D2}"/>
              </a:ext>
            </a:extLst>
          </p:cNvPr>
          <p:cNvSpPr>
            <a:spLocks noGrp="1"/>
          </p:cNvSpPr>
          <p:nvPr>
            <p:ph type="body" sz="quarter" idx="12" hasCustomPrompt="1"/>
          </p:nvPr>
        </p:nvSpPr>
        <p:spPr>
          <a:xfrm>
            <a:off x="7078394" y="3479288"/>
            <a:ext cx="2064028" cy="1152128"/>
          </a:xfrm>
          <a:prstGeom prst="rect">
            <a:avLst/>
          </a:prstGeom>
        </p:spPr>
        <p:txBody>
          <a:bodyPr anchor="ctr">
            <a:noAutofit/>
          </a:bodyPr>
          <a:lstStyle>
            <a:lvl1pPr marL="0" indent="0">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0" name="TextBox 19">
            <a:extLst>
              <a:ext uri="{FF2B5EF4-FFF2-40B4-BE49-F238E27FC236}">
                <a16:creationId xmlns:a16="http://schemas.microsoft.com/office/drawing/2014/main" id="{68CD898B-DDD1-4E07-90B4-DFE5FCAF49A4}"/>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21" name="Straight Connector 20">
            <a:extLst>
              <a:ext uri="{FF2B5EF4-FFF2-40B4-BE49-F238E27FC236}">
                <a16:creationId xmlns:a16="http://schemas.microsoft.com/office/drawing/2014/main" id="{E3612755-4975-4070-9027-6E2D118E36E4}"/>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hree circle connections">
    <p:spTree>
      <p:nvGrpSpPr>
        <p:cNvPr id="1" name=""/>
        <p:cNvGrpSpPr/>
        <p:nvPr/>
      </p:nvGrpSpPr>
      <p:grpSpPr>
        <a:xfrm>
          <a:off x="0" y="0"/>
          <a:ext cx="0" cy="0"/>
          <a:chOff x="0" y="0"/>
          <a:chExt cx="0" cy="0"/>
        </a:xfrm>
      </p:grpSpPr>
      <p:grpSp>
        <p:nvGrpSpPr>
          <p:cNvPr id="2" name="Group 1"/>
          <p:cNvGrpSpPr/>
          <p:nvPr userDrawn="1"/>
        </p:nvGrpSpPr>
        <p:grpSpPr>
          <a:xfrm>
            <a:off x="-1480570" y="2635517"/>
            <a:ext cx="12105139" cy="2880320"/>
            <a:chOff x="-1116632" y="2636912"/>
            <a:chExt cx="8821489" cy="2099002"/>
          </a:xfrm>
        </p:grpSpPr>
        <p:cxnSp>
          <p:nvCxnSpPr>
            <p:cNvPr id="3" name="Straight Connector 2"/>
            <p:cNvCxnSpPr/>
            <p:nvPr/>
          </p:nvCxnSpPr>
          <p:spPr>
            <a:xfrm flipV="1">
              <a:off x="-1116632" y="3680158"/>
              <a:ext cx="8821489" cy="62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4830539"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2241771"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77031"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nut 6"/>
            <p:cNvSpPr/>
            <p:nvPr/>
          </p:nvSpPr>
          <p:spPr>
            <a:xfrm>
              <a:off x="-311521" y="2636912"/>
              <a:ext cx="2099002" cy="2099002"/>
            </a:xfrm>
            <a:prstGeom prst="donut">
              <a:avLst>
                <a:gd name="adj" fmla="val 854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Donut 7"/>
            <p:cNvSpPr/>
            <p:nvPr/>
          </p:nvSpPr>
          <p:spPr>
            <a:xfrm>
              <a:off x="2241771" y="2636912"/>
              <a:ext cx="2099002" cy="2099002"/>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Donut 8"/>
            <p:cNvSpPr/>
            <p:nvPr/>
          </p:nvSpPr>
          <p:spPr>
            <a:xfrm>
              <a:off x="4830539" y="2636912"/>
              <a:ext cx="2099002" cy="2099002"/>
            </a:xfrm>
            <a:prstGeom prst="donut">
              <a:avLst>
                <a:gd name="adj" fmla="val 854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0" name="Title 1">
            <a:extLst>
              <a:ext uri="{FF2B5EF4-FFF2-40B4-BE49-F238E27FC236}">
                <a16:creationId xmlns:a16="http://schemas.microsoft.com/office/drawing/2014/main" id="{140287B8-F47C-473F-B777-83804E818B3F}"/>
              </a:ext>
            </a:extLst>
          </p:cNvPr>
          <p:cNvSpPr>
            <a:spLocks noGrp="1"/>
          </p:cNvSpPr>
          <p:nvPr>
            <p:ph type="title" hasCustomPrompt="1"/>
          </p:nvPr>
        </p:nvSpPr>
        <p:spPr>
          <a:xfrm>
            <a:off x="323528" y="1004229"/>
            <a:ext cx="7272808"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11" name="Text Placeholder 7">
            <a:extLst>
              <a:ext uri="{FF2B5EF4-FFF2-40B4-BE49-F238E27FC236}">
                <a16:creationId xmlns:a16="http://schemas.microsoft.com/office/drawing/2014/main" id="{C063EF6E-9DB1-40EC-8AD7-F4072C662E0C}"/>
              </a:ext>
            </a:extLst>
          </p:cNvPr>
          <p:cNvSpPr>
            <a:spLocks noGrp="1"/>
          </p:cNvSpPr>
          <p:nvPr>
            <p:ph type="body" sz="quarter" idx="10" hasCustomPrompt="1"/>
          </p:nvPr>
        </p:nvSpPr>
        <p:spPr>
          <a:xfrm>
            <a:off x="79704" y="3499613"/>
            <a:ext cx="2064028" cy="1152128"/>
          </a:xfrm>
          <a:prstGeom prst="rect">
            <a:avLst/>
          </a:prstGeom>
        </p:spPr>
        <p:txBody>
          <a:bodyPr anchor="ctr">
            <a:noAutofit/>
          </a:bodyPr>
          <a:lstStyle>
            <a:lvl1pPr marL="0" indent="0">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2" name="Text Placeholder 7">
            <a:extLst>
              <a:ext uri="{FF2B5EF4-FFF2-40B4-BE49-F238E27FC236}">
                <a16:creationId xmlns:a16="http://schemas.microsoft.com/office/drawing/2014/main" id="{6C622879-61F4-4D4C-8767-40F9F5609887}"/>
              </a:ext>
            </a:extLst>
          </p:cNvPr>
          <p:cNvSpPr>
            <a:spLocks noGrp="1"/>
          </p:cNvSpPr>
          <p:nvPr>
            <p:ph type="body" sz="quarter" idx="11" hasCustomPrompt="1"/>
          </p:nvPr>
        </p:nvSpPr>
        <p:spPr>
          <a:xfrm>
            <a:off x="3531521" y="3508196"/>
            <a:ext cx="2064028" cy="1152128"/>
          </a:xfrm>
          <a:prstGeom prst="rect">
            <a:avLst/>
          </a:prstGeom>
        </p:spPr>
        <p:txBody>
          <a:bodyPr anchor="ctr">
            <a:noAutofit/>
          </a:bodyPr>
          <a:lstStyle>
            <a:lvl1pPr marL="0" indent="0">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3" name="Text Placeholder 7">
            <a:extLst>
              <a:ext uri="{FF2B5EF4-FFF2-40B4-BE49-F238E27FC236}">
                <a16:creationId xmlns:a16="http://schemas.microsoft.com/office/drawing/2014/main" id="{ACD61FD0-8FC1-418A-B014-E9EE9FDB6BBA}"/>
              </a:ext>
            </a:extLst>
          </p:cNvPr>
          <p:cNvSpPr>
            <a:spLocks noGrp="1"/>
          </p:cNvSpPr>
          <p:nvPr>
            <p:ph type="body" sz="quarter" idx="12" hasCustomPrompt="1"/>
          </p:nvPr>
        </p:nvSpPr>
        <p:spPr>
          <a:xfrm>
            <a:off x="7078394" y="3479288"/>
            <a:ext cx="2064028" cy="1152128"/>
          </a:xfrm>
          <a:prstGeom prst="rect">
            <a:avLst/>
          </a:prstGeom>
        </p:spPr>
        <p:txBody>
          <a:bodyPr anchor="ctr">
            <a:noAutofit/>
          </a:bodyPr>
          <a:lstStyle>
            <a:lvl1pPr marL="0" indent="0">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0" name="TextBox 19">
            <a:extLst>
              <a:ext uri="{FF2B5EF4-FFF2-40B4-BE49-F238E27FC236}">
                <a16:creationId xmlns:a16="http://schemas.microsoft.com/office/drawing/2014/main" id="{83437C3E-A534-4D65-82B1-EE3FA120FFDC}"/>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21" name="Straight Connector 20">
            <a:extLst>
              <a:ext uri="{FF2B5EF4-FFF2-40B4-BE49-F238E27FC236}">
                <a16:creationId xmlns:a16="http://schemas.microsoft.com/office/drawing/2014/main" id="{959D208D-044C-4430-9B9A-ED5E0C5FC782}"/>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824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circle connection">
    <p:spTree>
      <p:nvGrpSpPr>
        <p:cNvPr id="1" name=""/>
        <p:cNvGrpSpPr/>
        <p:nvPr/>
      </p:nvGrpSpPr>
      <p:grpSpPr>
        <a:xfrm>
          <a:off x="0" y="0"/>
          <a:ext cx="0" cy="0"/>
          <a:chOff x="0" y="0"/>
          <a:chExt cx="0" cy="0"/>
        </a:xfrm>
      </p:grpSpPr>
      <p:grpSp>
        <p:nvGrpSpPr>
          <p:cNvPr id="2" name="Group 1"/>
          <p:cNvGrpSpPr/>
          <p:nvPr userDrawn="1"/>
        </p:nvGrpSpPr>
        <p:grpSpPr>
          <a:xfrm>
            <a:off x="-1116632" y="3034759"/>
            <a:ext cx="11089232" cy="2099002"/>
            <a:chOff x="-1260648" y="2636912"/>
            <a:chExt cx="11412760" cy="2160240"/>
          </a:xfrm>
        </p:grpSpPr>
        <p:cxnSp>
          <p:nvCxnSpPr>
            <p:cNvPr id="3" name="Straight Connector 2"/>
            <p:cNvCxnSpPr/>
            <p:nvPr/>
          </p:nvCxnSpPr>
          <p:spPr>
            <a:xfrm>
              <a:off x="-1260648" y="3717032"/>
              <a:ext cx="114127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7524328" y="2636912"/>
              <a:ext cx="2160240" cy="2160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4860032" y="2636912"/>
              <a:ext cx="2160240" cy="2160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195736" y="2636912"/>
              <a:ext cx="2160240" cy="2160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p:cNvSpPr/>
            <p:nvPr/>
          </p:nvSpPr>
          <p:spPr>
            <a:xfrm>
              <a:off x="-396552" y="2636912"/>
              <a:ext cx="2160240" cy="2160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nut 7"/>
            <p:cNvSpPr/>
            <p:nvPr/>
          </p:nvSpPr>
          <p:spPr>
            <a:xfrm>
              <a:off x="-432048" y="2636912"/>
              <a:ext cx="2160240" cy="2160240"/>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Donut 8"/>
            <p:cNvSpPr/>
            <p:nvPr/>
          </p:nvSpPr>
          <p:spPr>
            <a:xfrm>
              <a:off x="2195736" y="2636912"/>
              <a:ext cx="2160240" cy="2160240"/>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 name="Donut 9"/>
            <p:cNvSpPr/>
            <p:nvPr/>
          </p:nvSpPr>
          <p:spPr>
            <a:xfrm>
              <a:off x="4860032" y="2636912"/>
              <a:ext cx="2160240" cy="2160240"/>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 name="Donut 10"/>
            <p:cNvSpPr/>
            <p:nvPr/>
          </p:nvSpPr>
          <p:spPr>
            <a:xfrm>
              <a:off x="7524328" y="2636912"/>
              <a:ext cx="2160240" cy="2160240"/>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2" name="Title 1">
            <a:extLst>
              <a:ext uri="{FF2B5EF4-FFF2-40B4-BE49-F238E27FC236}">
                <a16:creationId xmlns:a16="http://schemas.microsoft.com/office/drawing/2014/main" id="{76534DA8-323E-4FF7-911C-FAAE40A539F7}"/>
              </a:ext>
            </a:extLst>
          </p:cNvPr>
          <p:cNvSpPr>
            <a:spLocks noGrp="1"/>
          </p:cNvSpPr>
          <p:nvPr>
            <p:ph type="title" hasCustomPrompt="1"/>
          </p:nvPr>
        </p:nvSpPr>
        <p:spPr>
          <a:xfrm>
            <a:off x="323528" y="1004229"/>
            <a:ext cx="7272808"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16" name="Text Placeholder 7">
            <a:extLst>
              <a:ext uri="{FF2B5EF4-FFF2-40B4-BE49-F238E27FC236}">
                <a16:creationId xmlns:a16="http://schemas.microsoft.com/office/drawing/2014/main" id="{91DD4156-389E-4244-B8AA-FF0CBA85C495}"/>
              </a:ext>
            </a:extLst>
          </p:cNvPr>
          <p:cNvSpPr>
            <a:spLocks noGrp="1"/>
          </p:cNvSpPr>
          <p:nvPr>
            <p:ph type="body" sz="quarter" idx="10" hasCustomPrompt="1"/>
          </p:nvPr>
        </p:nvSpPr>
        <p:spPr>
          <a:xfrm>
            <a:off x="79704" y="3499613"/>
            <a:ext cx="1539968"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9" name="Text Placeholder 7">
            <a:extLst>
              <a:ext uri="{FF2B5EF4-FFF2-40B4-BE49-F238E27FC236}">
                <a16:creationId xmlns:a16="http://schemas.microsoft.com/office/drawing/2014/main" id="{091CF090-A34F-45AE-BAE3-77C8A837171F}"/>
              </a:ext>
            </a:extLst>
          </p:cNvPr>
          <p:cNvSpPr>
            <a:spLocks noGrp="1"/>
          </p:cNvSpPr>
          <p:nvPr>
            <p:ph type="body" sz="quarter" idx="11" hasCustomPrompt="1"/>
          </p:nvPr>
        </p:nvSpPr>
        <p:spPr>
          <a:xfrm>
            <a:off x="2521288" y="3508196"/>
            <a:ext cx="1539968"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0" name="Text Placeholder 7">
            <a:extLst>
              <a:ext uri="{FF2B5EF4-FFF2-40B4-BE49-F238E27FC236}">
                <a16:creationId xmlns:a16="http://schemas.microsoft.com/office/drawing/2014/main" id="{CFB349CB-A157-441F-8A2B-73816CF8C752}"/>
              </a:ext>
            </a:extLst>
          </p:cNvPr>
          <p:cNvSpPr>
            <a:spLocks noGrp="1"/>
          </p:cNvSpPr>
          <p:nvPr>
            <p:ph type="body" sz="quarter" idx="12" hasCustomPrompt="1"/>
          </p:nvPr>
        </p:nvSpPr>
        <p:spPr>
          <a:xfrm>
            <a:off x="5110056" y="3499613"/>
            <a:ext cx="1539968"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1" name="Text Placeholder 7">
            <a:extLst>
              <a:ext uri="{FF2B5EF4-FFF2-40B4-BE49-F238E27FC236}">
                <a16:creationId xmlns:a16="http://schemas.microsoft.com/office/drawing/2014/main" id="{BDF2417D-F399-4E1B-A570-1757D1A0A267}"/>
              </a:ext>
            </a:extLst>
          </p:cNvPr>
          <p:cNvSpPr>
            <a:spLocks noGrp="1"/>
          </p:cNvSpPr>
          <p:nvPr>
            <p:ph type="body" sz="quarter" idx="13" hasCustomPrompt="1"/>
          </p:nvPr>
        </p:nvSpPr>
        <p:spPr>
          <a:xfrm>
            <a:off x="7677758" y="3499613"/>
            <a:ext cx="1539968"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6" name="TextBox 25">
            <a:extLst>
              <a:ext uri="{FF2B5EF4-FFF2-40B4-BE49-F238E27FC236}">
                <a16:creationId xmlns:a16="http://schemas.microsoft.com/office/drawing/2014/main" id="{BE88F69A-CF71-4946-BFC9-4E16DDAD3C34}"/>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27" name="Straight Connector 26">
            <a:extLst>
              <a:ext uri="{FF2B5EF4-FFF2-40B4-BE49-F238E27FC236}">
                <a16:creationId xmlns:a16="http://schemas.microsoft.com/office/drawing/2014/main" id="{6CEFD019-03A8-4462-8FF8-8846CAA19F0D}"/>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Four circle connection">
    <p:spTree>
      <p:nvGrpSpPr>
        <p:cNvPr id="1" name=""/>
        <p:cNvGrpSpPr/>
        <p:nvPr/>
      </p:nvGrpSpPr>
      <p:grpSpPr>
        <a:xfrm>
          <a:off x="0" y="0"/>
          <a:ext cx="0" cy="0"/>
          <a:chOff x="0" y="0"/>
          <a:chExt cx="0" cy="0"/>
        </a:xfrm>
      </p:grpSpPr>
      <p:grpSp>
        <p:nvGrpSpPr>
          <p:cNvPr id="2" name="Group 1"/>
          <p:cNvGrpSpPr/>
          <p:nvPr userDrawn="1"/>
        </p:nvGrpSpPr>
        <p:grpSpPr>
          <a:xfrm>
            <a:off x="-1116632" y="3034759"/>
            <a:ext cx="11089232" cy="2099002"/>
            <a:chOff x="-1260648" y="2636912"/>
            <a:chExt cx="11412760" cy="2160240"/>
          </a:xfrm>
        </p:grpSpPr>
        <p:cxnSp>
          <p:nvCxnSpPr>
            <p:cNvPr id="3" name="Straight Connector 2"/>
            <p:cNvCxnSpPr/>
            <p:nvPr/>
          </p:nvCxnSpPr>
          <p:spPr>
            <a:xfrm>
              <a:off x="-1260648" y="3717032"/>
              <a:ext cx="114127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7524328" y="2636912"/>
              <a:ext cx="2160240" cy="2160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4860032" y="2636912"/>
              <a:ext cx="2160240" cy="2160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195736" y="2636912"/>
              <a:ext cx="2160240" cy="2160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p:cNvSpPr/>
            <p:nvPr/>
          </p:nvSpPr>
          <p:spPr>
            <a:xfrm>
              <a:off x="-396552" y="2636912"/>
              <a:ext cx="2160240" cy="2160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nut 7"/>
            <p:cNvSpPr/>
            <p:nvPr/>
          </p:nvSpPr>
          <p:spPr>
            <a:xfrm>
              <a:off x="-432048" y="2636912"/>
              <a:ext cx="2160240" cy="2160240"/>
            </a:xfrm>
            <a:prstGeom prst="donut">
              <a:avLst>
                <a:gd name="adj" fmla="val 854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Donut 8"/>
            <p:cNvSpPr/>
            <p:nvPr/>
          </p:nvSpPr>
          <p:spPr>
            <a:xfrm>
              <a:off x="2195736" y="2636912"/>
              <a:ext cx="2160240" cy="2160240"/>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 name="Donut 9"/>
            <p:cNvSpPr/>
            <p:nvPr/>
          </p:nvSpPr>
          <p:spPr>
            <a:xfrm>
              <a:off x="4860032" y="2636912"/>
              <a:ext cx="2160240" cy="2160240"/>
            </a:xfrm>
            <a:prstGeom prst="donut">
              <a:avLst>
                <a:gd name="adj" fmla="val 854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 name="Donut 10"/>
            <p:cNvSpPr/>
            <p:nvPr/>
          </p:nvSpPr>
          <p:spPr>
            <a:xfrm>
              <a:off x="7524328" y="2636912"/>
              <a:ext cx="2160240" cy="2160240"/>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2" name="Title 1">
            <a:extLst>
              <a:ext uri="{FF2B5EF4-FFF2-40B4-BE49-F238E27FC236}">
                <a16:creationId xmlns:a16="http://schemas.microsoft.com/office/drawing/2014/main" id="{76534DA8-323E-4FF7-911C-FAAE40A539F7}"/>
              </a:ext>
            </a:extLst>
          </p:cNvPr>
          <p:cNvSpPr>
            <a:spLocks noGrp="1"/>
          </p:cNvSpPr>
          <p:nvPr>
            <p:ph type="title" hasCustomPrompt="1"/>
          </p:nvPr>
        </p:nvSpPr>
        <p:spPr>
          <a:xfrm>
            <a:off x="323528" y="1004229"/>
            <a:ext cx="7272808"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16" name="Text Placeholder 7">
            <a:extLst>
              <a:ext uri="{FF2B5EF4-FFF2-40B4-BE49-F238E27FC236}">
                <a16:creationId xmlns:a16="http://schemas.microsoft.com/office/drawing/2014/main" id="{91DD4156-389E-4244-B8AA-FF0CBA85C495}"/>
              </a:ext>
            </a:extLst>
          </p:cNvPr>
          <p:cNvSpPr>
            <a:spLocks noGrp="1"/>
          </p:cNvSpPr>
          <p:nvPr>
            <p:ph type="body" sz="quarter" idx="10" hasCustomPrompt="1"/>
          </p:nvPr>
        </p:nvSpPr>
        <p:spPr>
          <a:xfrm>
            <a:off x="79704" y="3499613"/>
            <a:ext cx="1539968"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9" name="Text Placeholder 7">
            <a:extLst>
              <a:ext uri="{FF2B5EF4-FFF2-40B4-BE49-F238E27FC236}">
                <a16:creationId xmlns:a16="http://schemas.microsoft.com/office/drawing/2014/main" id="{091CF090-A34F-45AE-BAE3-77C8A837171F}"/>
              </a:ext>
            </a:extLst>
          </p:cNvPr>
          <p:cNvSpPr>
            <a:spLocks noGrp="1"/>
          </p:cNvSpPr>
          <p:nvPr>
            <p:ph type="body" sz="quarter" idx="11" hasCustomPrompt="1"/>
          </p:nvPr>
        </p:nvSpPr>
        <p:spPr>
          <a:xfrm>
            <a:off x="2521288" y="3508196"/>
            <a:ext cx="1539968"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0" name="Text Placeholder 7">
            <a:extLst>
              <a:ext uri="{FF2B5EF4-FFF2-40B4-BE49-F238E27FC236}">
                <a16:creationId xmlns:a16="http://schemas.microsoft.com/office/drawing/2014/main" id="{CFB349CB-A157-441F-8A2B-73816CF8C752}"/>
              </a:ext>
            </a:extLst>
          </p:cNvPr>
          <p:cNvSpPr>
            <a:spLocks noGrp="1"/>
          </p:cNvSpPr>
          <p:nvPr>
            <p:ph type="body" sz="quarter" idx="12" hasCustomPrompt="1"/>
          </p:nvPr>
        </p:nvSpPr>
        <p:spPr>
          <a:xfrm>
            <a:off x="5110056" y="3499613"/>
            <a:ext cx="1539968"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1" name="Text Placeholder 7">
            <a:extLst>
              <a:ext uri="{FF2B5EF4-FFF2-40B4-BE49-F238E27FC236}">
                <a16:creationId xmlns:a16="http://schemas.microsoft.com/office/drawing/2014/main" id="{BDF2417D-F399-4E1B-A570-1757D1A0A267}"/>
              </a:ext>
            </a:extLst>
          </p:cNvPr>
          <p:cNvSpPr>
            <a:spLocks noGrp="1"/>
          </p:cNvSpPr>
          <p:nvPr>
            <p:ph type="body" sz="quarter" idx="13" hasCustomPrompt="1"/>
          </p:nvPr>
        </p:nvSpPr>
        <p:spPr>
          <a:xfrm>
            <a:off x="7677758" y="3499613"/>
            <a:ext cx="1539968"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6" name="TextBox 25">
            <a:extLst>
              <a:ext uri="{FF2B5EF4-FFF2-40B4-BE49-F238E27FC236}">
                <a16:creationId xmlns:a16="http://schemas.microsoft.com/office/drawing/2014/main" id="{6EBB8799-5CF2-4306-8A14-4ED0E025868F}"/>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27" name="Straight Connector 26">
            <a:extLst>
              <a:ext uri="{FF2B5EF4-FFF2-40B4-BE49-F238E27FC236}">
                <a16:creationId xmlns:a16="http://schemas.microsoft.com/office/drawing/2014/main" id="{86B96E37-CC6B-4FE6-A592-BF13B2554BC8}"/>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27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ve Circle connection">
    <p:spTree>
      <p:nvGrpSpPr>
        <p:cNvPr id="1" name=""/>
        <p:cNvGrpSpPr/>
        <p:nvPr/>
      </p:nvGrpSpPr>
      <p:grpSpPr>
        <a:xfrm>
          <a:off x="0" y="0"/>
          <a:ext cx="0" cy="0"/>
          <a:chOff x="0" y="0"/>
          <a:chExt cx="0" cy="0"/>
        </a:xfrm>
      </p:grpSpPr>
      <p:grpSp>
        <p:nvGrpSpPr>
          <p:cNvPr id="2" name="Group 89"/>
          <p:cNvGrpSpPr/>
          <p:nvPr userDrawn="1"/>
        </p:nvGrpSpPr>
        <p:grpSpPr>
          <a:xfrm>
            <a:off x="-972616" y="3242475"/>
            <a:ext cx="10873208" cy="1683569"/>
            <a:chOff x="-1044624" y="6858000"/>
            <a:chExt cx="10873208" cy="1683569"/>
          </a:xfrm>
        </p:grpSpPr>
        <p:cxnSp>
          <p:nvCxnSpPr>
            <p:cNvPr id="3" name="Straight Connector 2"/>
            <p:cNvCxnSpPr/>
            <p:nvPr/>
          </p:nvCxnSpPr>
          <p:spPr>
            <a:xfrm flipV="1">
              <a:off x="-1044624" y="7677472"/>
              <a:ext cx="10873208" cy="2231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5801884" y="6858001"/>
              <a:ext cx="1683568" cy="16835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3725484" y="6858001"/>
              <a:ext cx="1683568" cy="16835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649084" y="6858001"/>
              <a:ext cx="1683568" cy="16835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396552" y="6858000"/>
              <a:ext cx="1683568" cy="16835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nut 7"/>
            <p:cNvSpPr/>
            <p:nvPr/>
          </p:nvSpPr>
          <p:spPr>
            <a:xfrm>
              <a:off x="-398861" y="6858001"/>
              <a:ext cx="1683568" cy="1683568"/>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Donut 8"/>
            <p:cNvSpPr/>
            <p:nvPr/>
          </p:nvSpPr>
          <p:spPr>
            <a:xfrm>
              <a:off x="1649084" y="6858001"/>
              <a:ext cx="1683568" cy="1683568"/>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 name="Donut 9"/>
            <p:cNvSpPr/>
            <p:nvPr/>
          </p:nvSpPr>
          <p:spPr>
            <a:xfrm>
              <a:off x="3725484" y="6858001"/>
              <a:ext cx="1683568" cy="1683568"/>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 name="Donut 10"/>
            <p:cNvSpPr/>
            <p:nvPr/>
          </p:nvSpPr>
          <p:spPr>
            <a:xfrm>
              <a:off x="5801884" y="6858001"/>
              <a:ext cx="1683568" cy="1683568"/>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Oval 11"/>
            <p:cNvSpPr/>
            <p:nvPr/>
          </p:nvSpPr>
          <p:spPr>
            <a:xfrm>
              <a:off x="7812360" y="6858000"/>
              <a:ext cx="1683568" cy="16835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onut 12"/>
            <p:cNvSpPr/>
            <p:nvPr/>
          </p:nvSpPr>
          <p:spPr>
            <a:xfrm>
              <a:off x="7812360" y="6858000"/>
              <a:ext cx="1683568" cy="1683568"/>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4" name="Title 1">
            <a:extLst>
              <a:ext uri="{FF2B5EF4-FFF2-40B4-BE49-F238E27FC236}">
                <a16:creationId xmlns:a16="http://schemas.microsoft.com/office/drawing/2014/main" id="{0FD39997-C9E5-49E0-8D6E-8ED00C08585C}"/>
              </a:ext>
            </a:extLst>
          </p:cNvPr>
          <p:cNvSpPr>
            <a:spLocks noGrp="1"/>
          </p:cNvSpPr>
          <p:nvPr>
            <p:ph type="title" hasCustomPrompt="1"/>
          </p:nvPr>
        </p:nvSpPr>
        <p:spPr>
          <a:xfrm>
            <a:off x="323528" y="1004229"/>
            <a:ext cx="7272808"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18" name="Text Placeholder 7">
            <a:extLst>
              <a:ext uri="{FF2B5EF4-FFF2-40B4-BE49-F238E27FC236}">
                <a16:creationId xmlns:a16="http://schemas.microsoft.com/office/drawing/2014/main" id="{8C7AE4D8-4869-4AAF-8A7C-6662805B163B}"/>
              </a:ext>
            </a:extLst>
          </p:cNvPr>
          <p:cNvSpPr>
            <a:spLocks noGrp="1"/>
          </p:cNvSpPr>
          <p:nvPr>
            <p:ph type="body" sz="quarter" idx="10" hasCustomPrompt="1"/>
          </p:nvPr>
        </p:nvSpPr>
        <p:spPr>
          <a:xfrm>
            <a:off x="0" y="3499613"/>
            <a:ext cx="1187624"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2" name="Text Placeholder 7">
            <a:extLst>
              <a:ext uri="{FF2B5EF4-FFF2-40B4-BE49-F238E27FC236}">
                <a16:creationId xmlns:a16="http://schemas.microsoft.com/office/drawing/2014/main" id="{E54F566E-2821-4FC9-9C3B-CAD1C382C4BE}"/>
              </a:ext>
            </a:extLst>
          </p:cNvPr>
          <p:cNvSpPr>
            <a:spLocks noGrp="1"/>
          </p:cNvSpPr>
          <p:nvPr>
            <p:ph type="body" sz="quarter" idx="11" hasCustomPrompt="1"/>
          </p:nvPr>
        </p:nvSpPr>
        <p:spPr>
          <a:xfrm>
            <a:off x="1982137" y="3508195"/>
            <a:ext cx="1187624"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3" name="Text Placeholder 7">
            <a:extLst>
              <a:ext uri="{FF2B5EF4-FFF2-40B4-BE49-F238E27FC236}">
                <a16:creationId xmlns:a16="http://schemas.microsoft.com/office/drawing/2014/main" id="{60ED25A9-A758-4311-B207-E6607857AD84}"/>
              </a:ext>
            </a:extLst>
          </p:cNvPr>
          <p:cNvSpPr>
            <a:spLocks noGrp="1"/>
          </p:cNvSpPr>
          <p:nvPr>
            <p:ph type="body" sz="quarter" idx="12" hasCustomPrompt="1"/>
          </p:nvPr>
        </p:nvSpPr>
        <p:spPr>
          <a:xfrm>
            <a:off x="4045464" y="3497039"/>
            <a:ext cx="1187624"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4" name="Text Placeholder 7">
            <a:extLst>
              <a:ext uri="{FF2B5EF4-FFF2-40B4-BE49-F238E27FC236}">
                <a16:creationId xmlns:a16="http://schemas.microsoft.com/office/drawing/2014/main" id="{36045510-58A8-4B67-A621-FDBA77895921}"/>
              </a:ext>
            </a:extLst>
          </p:cNvPr>
          <p:cNvSpPr>
            <a:spLocks noGrp="1"/>
          </p:cNvSpPr>
          <p:nvPr>
            <p:ph type="body" sz="quarter" idx="13" hasCustomPrompt="1"/>
          </p:nvPr>
        </p:nvSpPr>
        <p:spPr>
          <a:xfrm>
            <a:off x="6121864" y="3499961"/>
            <a:ext cx="1187624"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5" name="Text Placeholder 7">
            <a:extLst>
              <a:ext uri="{FF2B5EF4-FFF2-40B4-BE49-F238E27FC236}">
                <a16:creationId xmlns:a16="http://schemas.microsoft.com/office/drawing/2014/main" id="{99E71A98-1F06-4A96-96E3-F83768E87EE3}"/>
              </a:ext>
            </a:extLst>
          </p:cNvPr>
          <p:cNvSpPr>
            <a:spLocks noGrp="1"/>
          </p:cNvSpPr>
          <p:nvPr>
            <p:ph type="body" sz="quarter" idx="14" hasCustomPrompt="1"/>
          </p:nvPr>
        </p:nvSpPr>
        <p:spPr>
          <a:xfrm>
            <a:off x="8120311" y="3485883"/>
            <a:ext cx="1132209"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30" name="TextBox 29">
            <a:extLst>
              <a:ext uri="{FF2B5EF4-FFF2-40B4-BE49-F238E27FC236}">
                <a16:creationId xmlns:a16="http://schemas.microsoft.com/office/drawing/2014/main" id="{7CF294FD-9ED8-4AF7-B597-2C852D8AF662}"/>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31" name="Straight Connector 30">
            <a:extLst>
              <a:ext uri="{FF2B5EF4-FFF2-40B4-BE49-F238E27FC236}">
                <a16:creationId xmlns:a16="http://schemas.microsoft.com/office/drawing/2014/main" id="{3E5E24AB-789B-482B-82C1-3E95F05D4243}"/>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6" name="Group 5"/>
          <p:cNvGrpSpPr/>
          <p:nvPr userDrawn="1"/>
        </p:nvGrpSpPr>
        <p:grpSpPr>
          <a:xfrm rot="5400000">
            <a:off x="753140" y="2567341"/>
            <a:ext cx="7565714" cy="1800201"/>
            <a:chOff x="-1116632" y="2636912"/>
            <a:chExt cx="8821489" cy="2099002"/>
          </a:xfrm>
        </p:grpSpPr>
        <p:cxnSp>
          <p:nvCxnSpPr>
            <p:cNvPr id="7" name="Straight Connector 6"/>
            <p:cNvCxnSpPr/>
            <p:nvPr/>
          </p:nvCxnSpPr>
          <p:spPr>
            <a:xfrm flipV="1">
              <a:off x="-1116632" y="3680158"/>
              <a:ext cx="8821489" cy="62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830539"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241771"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77031"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nut 10"/>
            <p:cNvSpPr/>
            <p:nvPr/>
          </p:nvSpPr>
          <p:spPr>
            <a:xfrm>
              <a:off x="-311521" y="2636912"/>
              <a:ext cx="2099002" cy="2099002"/>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Donut 11"/>
            <p:cNvSpPr/>
            <p:nvPr/>
          </p:nvSpPr>
          <p:spPr>
            <a:xfrm>
              <a:off x="2241771" y="2636912"/>
              <a:ext cx="2099002" cy="2099002"/>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Donut 12"/>
            <p:cNvSpPr/>
            <p:nvPr/>
          </p:nvSpPr>
          <p:spPr>
            <a:xfrm>
              <a:off x="4830539" y="2636912"/>
              <a:ext cx="2099002" cy="2099002"/>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4" name="Title 1">
            <a:extLst>
              <a:ext uri="{FF2B5EF4-FFF2-40B4-BE49-F238E27FC236}">
                <a16:creationId xmlns:a16="http://schemas.microsoft.com/office/drawing/2014/main" id="{B1CCC4C2-EBC3-45AF-BB1C-4FA507CD1D46}"/>
              </a:ext>
            </a:extLst>
          </p:cNvPr>
          <p:cNvSpPr>
            <a:spLocks noGrp="1"/>
          </p:cNvSpPr>
          <p:nvPr>
            <p:ph type="title" hasCustomPrompt="1"/>
          </p:nvPr>
        </p:nvSpPr>
        <p:spPr>
          <a:xfrm>
            <a:off x="323528" y="1004229"/>
            <a:ext cx="2880320"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15" name="Text Placeholder 7">
            <a:extLst>
              <a:ext uri="{FF2B5EF4-FFF2-40B4-BE49-F238E27FC236}">
                <a16:creationId xmlns:a16="http://schemas.microsoft.com/office/drawing/2014/main" id="{070157B5-EB55-4F30-81BA-5BAD1B5E1DEA}"/>
              </a:ext>
            </a:extLst>
          </p:cNvPr>
          <p:cNvSpPr>
            <a:spLocks noGrp="1"/>
          </p:cNvSpPr>
          <p:nvPr>
            <p:ph type="body" sz="quarter" idx="10" hasCustomPrompt="1"/>
          </p:nvPr>
        </p:nvSpPr>
        <p:spPr>
          <a:xfrm>
            <a:off x="3802016" y="722974"/>
            <a:ext cx="1490064"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6" name="Text Placeholder 7">
            <a:extLst>
              <a:ext uri="{FF2B5EF4-FFF2-40B4-BE49-F238E27FC236}">
                <a16:creationId xmlns:a16="http://schemas.microsoft.com/office/drawing/2014/main" id="{1BAB9C30-4C66-427A-BB33-66E4142A3864}"/>
              </a:ext>
            </a:extLst>
          </p:cNvPr>
          <p:cNvSpPr>
            <a:spLocks noGrp="1"/>
          </p:cNvSpPr>
          <p:nvPr>
            <p:ph type="body" sz="quarter" idx="11" hasCustomPrompt="1"/>
          </p:nvPr>
        </p:nvSpPr>
        <p:spPr>
          <a:xfrm>
            <a:off x="3790964" y="2888941"/>
            <a:ext cx="1490064"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7" name="Text Placeholder 7">
            <a:extLst>
              <a:ext uri="{FF2B5EF4-FFF2-40B4-BE49-F238E27FC236}">
                <a16:creationId xmlns:a16="http://schemas.microsoft.com/office/drawing/2014/main" id="{F76119D9-4CF1-40E8-A337-40C0A2E984C6}"/>
              </a:ext>
            </a:extLst>
          </p:cNvPr>
          <p:cNvSpPr>
            <a:spLocks noGrp="1"/>
          </p:cNvSpPr>
          <p:nvPr>
            <p:ph type="body" sz="quarter" idx="12" hasCustomPrompt="1"/>
          </p:nvPr>
        </p:nvSpPr>
        <p:spPr>
          <a:xfrm>
            <a:off x="3800111" y="5109187"/>
            <a:ext cx="1490064"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2" name="TextBox 21">
            <a:extLst>
              <a:ext uri="{FF2B5EF4-FFF2-40B4-BE49-F238E27FC236}">
                <a16:creationId xmlns:a16="http://schemas.microsoft.com/office/drawing/2014/main" id="{D6AECBFD-4318-4FB0-A7E1-3D7CE845FFA8}"/>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23" name="Straight Connector 22">
            <a:extLst>
              <a:ext uri="{FF2B5EF4-FFF2-40B4-BE49-F238E27FC236}">
                <a16:creationId xmlns:a16="http://schemas.microsoft.com/office/drawing/2014/main" id="{19270D09-9560-463A-87F0-F55CE4407280}"/>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995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6" name="Group 5"/>
          <p:cNvGrpSpPr/>
          <p:nvPr userDrawn="1"/>
        </p:nvGrpSpPr>
        <p:grpSpPr>
          <a:xfrm rot="5400000">
            <a:off x="753140" y="2567341"/>
            <a:ext cx="7565714" cy="1800201"/>
            <a:chOff x="-1116632" y="2636912"/>
            <a:chExt cx="8821489" cy="2099002"/>
          </a:xfrm>
        </p:grpSpPr>
        <p:cxnSp>
          <p:nvCxnSpPr>
            <p:cNvPr id="7" name="Straight Connector 6"/>
            <p:cNvCxnSpPr/>
            <p:nvPr/>
          </p:nvCxnSpPr>
          <p:spPr>
            <a:xfrm flipV="1">
              <a:off x="-1116632" y="3680158"/>
              <a:ext cx="8821489" cy="62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830539"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241771"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77031" y="2636912"/>
              <a:ext cx="2099002" cy="2099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nut 10"/>
            <p:cNvSpPr/>
            <p:nvPr/>
          </p:nvSpPr>
          <p:spPr>
            <a:xfrm>
              <a:off x="-311521" y="2636912"/>
              <a:ext cx="2099002" cy="2099002"/>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Donut 11"/>
            <p:cNvSpPr/>
            <p:nvPr/>
          </p:nvSpPr>
          <p:spPr>
            <a:xfrm>
              <a:off x="2241771" y="2636912"/>
              <a:ext cx="2099002" cy="2099002"/>
            </a:xfrm>
            <a:prstGeom prst="donut">
              <a:avLst>
                <a:gd name="adj" fmla="val 854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Donut 12"/>
            <p:cNvSpPr/>
            <p:nvPr/>
          </p:nvSpPr>
          <p:spPr>
            <a:xfrm>
              <a:off x="4830539" y="2636912"/>
              <a:ext cx="2099002" cy="2099002"/>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4" name="Title 1">
            <a:extLst>
              <a:ext uri="{FF2B5EF4-FFF2-40B4-BE49-F238E27FC236}">
                <a16:creationId xmlns:a16="http://schemas.microsoft.com/office/drawing/2014/main" id="{1592D611-6381-424D-A9D4-DA3C5C11EF5F}"/>
              </a:ext>
            </a:extLst>
          </p:cNvPr>
          <p:cNvSpPr>
            <a:spLocks noGrp="1"/>
          </p:cNvSpPr>
          <p:nvPr>
            <p:ph type="title" hasCustomPrompt="1"/>
          </p:nvPr>
        </p:nvSpPr>
        <p:spPr>
          <a:xfrm>
            <a:off x="323528" y="1004229"/>
            <a:ext cx="2880320"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15" name="Text Placeholder 7">
            <a:extLst>
              <a:ext uri="{FF2B5EF4-FFF2-40B4-BE49-F238E27FC236}">
                <a16:creationId xmlns:a16="http://schemas.microsoft.com/office/drawing/2014/main" id="{5B61FD38-870A-4B23-B150-A03AA07AC17D}"/>
              </a:ext>
            </a:extLst>
          </p:cNvPr>
          <p:cNvSpPr>
            <a:spLocks noGrp="1"/>
          </p:cNvSpPr>
          <p:nvPr>
            <p:ph type="body" sz="quarter" idx="10" hasCustomPrompt="1"/>
          </p:nvPr>
        </p:nvSpPr>
        <p:spPr>
          <a:xfrm>
            <a:off x="3802016" y="722974"/>
            <a:ext cx="1490064"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6" name="Text Placeholder 7">
            <a:extLst>
              <a:ext uri="{FF2B5EF4-FFF2-40B4-BE49-F238E27FC236}">
                <a16:creationId xmlns:a16="http://schemas.microsoft.com/office/drawing/2014/main" id="{A680858B-598A-4F4C-A272-3F649D2E2FB1}"/>
              </a:ext>
            </a:extLst>
          </p:cNvPr>
          <p:cNvSpPr>
            <a:spLocks noGrp="1"/>
          </p:cNvSpPr>
          <p:nvPr>
            <p:ph type="body" sz="quarter" idx="11" hasCustomPrompt="1"/>
          </p:nvPr>
        </p:nvSpPr>
        <p:spPr>
          <a:xfrm>
            <a:off x="3790964" y="2888941"/>
            <a:ext cx="1490064"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7" name="Text Placeholder 7">
            <a:extLst>
              <a:ext uri="{FF2B5EF4-FFF2-40B4-BE49-F238E27FC236}">
                <a16:creationId xmlns:a16="http://schemas.microsoft.com/office/drawing/2014/main" id="{08E91E5D-151E-4D32-88EA-EB62CE822018}"/>
              </a:ext>
            </a:extLst>
          </p:cNvPr>
          <p:cNvSpPr>
            <a:spLocks noGrp="1"/>
          </p:cNvSpPr>
          <p:nvPr>
            <p:ph type="body" sz="quarter" idx="12" hasCustomPrompt="1"/>
          </p:nvPr>
        </p:nvSpPr>
        <p:spPr>
          <a:xfrm>
            <a:off x="3800111" y="5109187"/>
            <a:ext cx="1490064"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2" name="TextBox 21">
            <a:extLst>
              <a:ext uri="{FF2B5EF4-FFF2-40B4-BE49-F238E27FC236}">
                <a16:creationId xmlns:a16="http://schemas.microsoft.com/office/drawing/2014/main" id="{FBA1D8F4-82D7-43EA-9A10-57ED03CDDD6A}"/>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23" name="Straight Connector 22">
            <a:extLst>
              <a:ext uri="{FF2B5EF4-FFF2-40B4-BE49-F238E27FC236}">
                <a16:creationId xmlns:a16="http://schemas.microsoft.com/office/drawing/2014/main" id="{D0EED7A2-4AC7-492B-B6DD-33AC6848377A}"/>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9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HS NSS Cover Slide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8A3F0E4-E690-49CA-A03E-2B7D412953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04664" y="-267797"/>
            <a:ext cx="6109749" cy="6263041"/>
          </a:xfrm>
          <a:prstGeom prst="rect">
            <a:avLst/>
          </a:prstGeom>
        </p:spPr>
      </p:pic>
      <p:sp>
        <p:nvSpPr>
          <p:cNvPr id="5" name="Oval 4"/>
          <p:cNvSpPr/>
          <p:nvPr userDrawn="1"/>
        </p:nvSpPr>
        <p:spPr>
          <a:xfrm>
            <a:off x="3342398" y="3573016"/>
            <a:ext cx="2376264" cy="2376264"/>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dirty="0">
              <a:latin typeface="Arial" pitchFamily="34" charset="0"/>
              <a:cs typeface="Arial" pitchFamily="34" charset="0"/>
            </a:endParaRPr>
          </a:p>
        </p:txBody>
      </p:sp>
      <p:sp>
        <p:nvSpPr>
          <p:cNvPr id="6" name="Title 5">
            <a:extLst>
              <a:ext uri="{FF2B5EF4-FFF2-40B4-BE49-F238E27FC236}">
                <a16:creationId xmlns:a16="http://schemas.microsoft.com/office/drawing/2014/main" id="{9BBA4CD3-E2C0-4A4A-8E39-7DB925D9115A}"/>
              </a:ext>
            </a:extLst>
          </p:cNvPr>
          <p:cNvSpPr>
            <a:spLocks noGrp="1"/>
          </p:cNvSpPr>
          <p:nvPr>
            <p:ph type="title"/>
          </p:nvPr>
        </p:nvSpPr>
        <p:spPr>
          <a:xfrm>
            <a:off x="4572000" y="2064550"/>
            <a:ext cx="4176464" cy="1143000"/>
          </a:xfrm>
          <a:prstGeom prst="rect">
            <a:avLst/>
          </a:prstGeom>
        </p:spPr>
        <p:txBody>
          <a:bodyPr anchor="ctr"/>
          <a:lstStyle>
            <a:lvl1pPr algn="l">
              <a:defRPr sz="3600" b="1">
                <a:solidFill>
                  <a:schemeClr val="accent1"/>
                </a:solidFill>
                <a:effectLst/>
              </a:defRPr>
            </a:lvl1pPr>
          </a:lstStyle>
          <a:p>
            <a:r>
              <a:rPr lang="en-US" dirty="0"/>
              <a:t>Click to edit Master title style</a:t>
            </a:r>
            <a:endParaRPr lang="en-GB" dirty="0"/>
          </a:p>
        </p:txBody>
      </p:sp>
      <p:sp>
        <p:nvSpPr>
          <p:cNvPr id="9" name="Text Placeholder 7">
            <a:extLst>
              <a:ext uri="{FF2B5EF4-FFF2-40B4-BE49-F238E27FC236}">
                <a16:creationId xmlns:a16="http://schemas.microsoft.com/office/drawing/2014/main" id="{471D3FF3-A938-40A8-A031-9564A0B646ED}"/>
              </a:ext>
            </a:extLst>
          </p:cNvPr>
          <p:cNvSpPr>
            <a:spLocks noGrp="1"/>
          </p:cNvSpPr>
          <p:nvPr>
            <p:ph type="body" sz="quarter" idx="10" hasCustomPrompt="1"/>
          </p:nvPr>
        </p:nvSpPr>
        <p:spPr>
          <a:xfrm>
            <a:off x="3522418" y="4303948"/>
            <a:ext cx="2016224" cy="914400"/>
          </a:xfrm>
          <a:prstGeom prst="rect">
            <a:avLst/>
          </a:prstGeom>
        </p:spPr>
        <p:txBody>
          <a:bodyPr anchor="ctr">
            <a:noAutofit/>
          </a:bodyPr>
          <a:lstStyle>
            <a:lvl1pPr marL="0" indent="0">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subtitle</a:t>
            </a:r>
          </a:p>
        </p:txBody>
      </p:sp>
      <p:pic>
        <p:nvPicPr>
          <p:cNvPr id="13" name="Picture 12" descr="A picture containing text&#10;&#10;Description automatically generated">
            <a:extLst>
              <a:ext uri="{FF2B5EF4-FFF2-40B4-BE49-F238E27FC236}">
                <a16:creationId xmlns:a16="http://schemas.microsoft.com/office/drawing/2014/main" id="{5F93F7E9-8811-4DB3-BDB5-BB4C677417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742" y="5825184"/>
            <a:ext cx="2572050" cy="772168"/>
          </a:xfrm>
          <a:prstGeom prst="rect">
            <a:avLst/>
          </a:prstGeom>
        </p:spPr>
      </p:pic>
      <p:cxnSp>
        <p:nvCxnSpPr>
          <p:cNvPr id="14" name="Straight Connector 13">
            <a:extLst>
              <a:ext uri="{FF2B5EF4-FFF2-40B4-BE49-F238E27FC236}">
                <a16:creationId xmlns:a16="http://schemas.microsoft.com/office/drawing/2014/main" id="{A2D4753B-E5AB-48DF-9BED-E36189D7D20D}"/>
              </a:ext>
            </a:extLst>
          </p:cNvPr>
          <p:cNvCxnSpPr/>
          <p:nvPr userDrawn="1"/>
        </p:nvCxnSpPr>
        <p:spPr>
          <a:xfrm>
            <a:off x="-180528" y="6165304"/>
            <a:ext cx="273630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38457DA-8B02-4D00-879E-EF0BB67EA770}"/>
              </a:ext>
            </a:extLst>
          </p:cNvPr>
          <p:cNvSpPr>
            <a:spLocks noGrp="1"/>
          </p:cNvSpPr>
          <p:nvPr>
            <p:ph type="body" sz="quarter" idx="11" hasCustomPrompt="1"/>
          </p:nvPr>
        </p:nvSpPr>
        <p:spPr>
          <a:xfrm>
            <a:off x="5652120" y="6165850"/>
            <a:ext cx="3241055" cy="431800"/>
          </a:xfrm>
          <a:prstGeom prst="rect">
            <a:avLst/>
          </a:prstGeom>
        </p:spPr>
        <p:txBody>
          <a:bodyPr/>
          <a:lstStyle>
            <a:lvl1pPr marL="0" indent="0">
              <a:buNone/>
              <a:defRPr sz="1600" b="1">
                <a:solidFill>
                  <a:schemeClr val="accent2"/>
                </a:solidFill>
              </a:defRPr>
            </a:lvl1pPr>
          </a:lstStyle>
          <a:p>
            <a:pPr lvl="0"/>
            <a:r>
              <a:rPr lang="en-US" dirty="0"/>
              <a:t>Presenter Name - Title/position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hree overlapping circles connection">
    <p:bg>
      <p:bgPr>
        <a:solidFill>
          <a:schemeClr val="bg1">
            <a:alpha val="85000"/>
          </a:schemeClr>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6115B752-B179-46B6-A34A-A685C7450FA9}"/>
              </a:ext>
            </a:extLst>
          </p:cNvPr>
          <p:cNvSpPr>
            <a:spLocks noGrp="1"/>
          </p:cNvSpPr>
          <p:nvPr>
            <p:ph type="body" sz="quarter" idx="11" hasCustomPrompt="1"/>
          </p:nvPr>
        </p:nvSpPr>
        <p:spPr>
          <a:xfrm>
            <a:off x="1691680" y="4115189"/>
            <a:ext cx="2232248"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7" name="Text Placeholder 7">
            <a:extLst>
              <a:ext uri="{FF2B5EF4-FFF2-40B4-BE49-F238E27FC236}">
                <a16:creationId xmlns:a16="http://schemas.microsoft.com/office/drawing/2014/main" id="{B2B9305F-3D7D-4693-B3DC-5F220F9DA3D3}"/>
              </a:ext>
            </a:extLst>
          </p:cNvPr>
          <p:cNvSpPr>
            <a:spLocks noGrp="1"/>
          </p:cNvSpPr>
          <p:nvPr>
            <p:ph type="body" sz="quarter" idx="12" hasCustomPrompt="1"/>
          </p:nvPr>
        </p:nvSpPr>
        <p:spPr>
          <a:xfrm>
            <a:off x="4941838" y="4076323"/>
            <a:ext cx="2232248"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8" name="Text Placeholder 7">
            <a:extLst>
              <a:ext uri="{FF2B5EF4-FFF2-40B4-BE49-F238E27FC236}">
                <a16:creationId xmlns:a16="http://schemas.microsoft.com/office/drawing/2014/main" id="{06CCD3EB-7224-4257-94FB-DDA5F2EDE0A5}"/>
              </a:ext>
            </a:extLst>
          </p:cNvPr>
          <p:cNvSpPr>
            <a:spLocks noGrp="1"/>
          </p:cNvSpPr>
          <p:nvPr>
            <p:ph type="body" sz="quarter" idx="13" hasCustomPrompt="1"/>
          </p:nvPr>
        </p:nvSpPr>
        <p:spPr>
          <a:xfrm>
            <a:off x="3288557" y="1196752"/>
            <a:ext cx="2232248" cy="154605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grpSp>
        <p:nvGrpSpPr>
          <p:cNvPr id="11" name="Group 10">
            <a:extLst>
              <a:ext uri="{FF2B5EF4-FFF2-40B4-BE49-F238E27FC236}">
                <a16:creationId xmlns:a16="http://schemas.microsoft.com/office/drawing/2014/main" id="{09AAED11-7D45-493E-AEEF-151A7276167B}"/>
              </a:ext>
            </a:extLst>
          </p:cNvPr>
          <p:cNvGrpSpPr/>
          <p:nvPr userDrawn="1"/>
        </p:nvGrpSpPr>
        <p:grpSpPr>
          <a:xfrm>
            <a:off x="1260317" y="548701"/>
            <a:ext cx="6288728" cy="5942004"/>
            <a:chOff x="1979712" y="1256566"/>
            <a:chExt cx="5077072" cy="4797152"/>
          </a:xfrm>
          <a:solidFill>
            <a:srgbClr val="004380">
              <a:alpha val="90000"/>
            </a:srgbClr>
          </a:solidFill>
        </p:grpSpPr>
        <p:sp>
          <p:nvSpPr>
            <p:cNvPr id="12" name="Donut 2">
              <a:extLst>
                <a:ext uri="{FF2B5EF4-FFF2-40B4-BE49-F238E27FC236}">
                  <a16:creationId xmlns:a16="http://schemas.microsoft.com/office/drawing/2014/main" id="{D6701FFC-EE73-4BA5-A0A8-002D1F20D203}"/>
                </a:ext>
              </a:extLst>
            </p:cNvPr>
            <p:cNvSpPr/>
            <p:nvPr/>
          </p:nvSpPr>
          <p:spPr>
            <a:xfrm>
              <a:off x="1979712" y="3173398"/>
              <a:ext cx="2880320" cy="2880320"/>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Donut 3">
              <a:extLst>
                <a:ext uri="{FF2B5EF4-FFF2-40B4-BE49-F238E27FC236}">
                  <a16:creationId xmlns:a16="http://schemas.microsoft.com/office/drawing/2014/main" id="{4F9AC1CF-CD3C-46D2-9F86-9DA58DFE6668}"/>
                </a:ext>
              </a:extLst>
            </p:cNvPr>
            <p:cNvSpPr/>
            <p:nvPr/>
          </p:nvSpPr>
          <p:spPr>
            <a:xfrm>
              <a:off x="4176464" y="3173398"/>
              <a:ext cx="2880320" cy="2880320"/>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Donut 4">
              <a:extLst>
                <a:ext uri="{FF2B5EF4-FFF2-40B4-BE49-F238E27FC236}">
                  <a16:creationId xmlns:a16="http://schemas.microsoft.com/office/drawing/2014/main" id="{D7A8E7BC-2DF9-4B3E-9087-4CB4CB06F63E}"/>
                </a:ext>
              </a:extLst>
            </p:cNvPr>
            <p:cNvSpPr/>
            <p:nvPr/>
          </p:nvSpPr>
          <p:spPr>
            <a:xfrm>
              <a:off x="3059832" y="1256566"/>
              <a:ext cx="2880320" cy="2880320"/>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7" name="Title 1">
            <a:extLst>
              <a:ext uri="{FF2B5EF4-FFF2-40B4-BE49-F238E27FC236}">
                <a16:creationId xmlns:a16="http://schemas.microsoft.com/office/drawing/2014/main" id="{ABB7BC2F-EAF6-4F2A-A561-922CF65E53DE}"/>
              </a:ext>
            </a:extLst>
          </p:cNvPr>
          <p:cNvSpPr>
            <a:spLocks noGrp="1"/>
          </p:cNvSpPr>
          <p:nvPr>
            <p:ph type="title" hasCustomPrompt="1"/>
          </p:nvPr>
        </p:nvSpPr>
        <p:spPr>
          <a:xfrm>
            <a:off x="323528" y="1004229"/>
            <a:ext cx="2880320" cy="954922"/>
          </a:xfrm>
          <a:prstGeom prst="rect">
            <a:avLst/>
          </a:prstGeom>
        </p:spPr>
        <p:txBody>
          <a:bodyPr anchor="t">
            <a:normAutofit/>
          </a:bodyPr>
          <a:lstStyle>
            <a:lvl1pPr algn="l">
              <a:defRPr sz="3200" b="1">
                <a:solidFill>
                  <a:schemeClr val="accent2"/>
                </a:solidFill>
              </a:defRPr>
            </a:lvl1pPr>
          </a:lstStyle>
          <a:p>
            <a:r>
              <a:rPr lang="en-US" dirty="0"/>
              <a:t>Slide Title</a:t>
            </a:r>
            <a:endParaRPr lang="en-GB" dirty="0"/>
          </a:p>
        </p:txBody>
      </p:sp>
      <p:sp>
        <p:nvSpPr>
          <p:cNvPr id="20" name="TextBox 19">
            <a:extLst>
              <a:ext uri="{FF2B5EF4-FFF2-40B4-BE49-F238E27FC236}">
                <a16:creationId xmlns:a16="http://schemas.microsoft.com/office/drawing/2014/main" id="{60F5FBE6-3EE0-49F1-8766-8905E0CC8CF6}"/>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21" name="Straight Connector 20">
            <a:extLst>
              <a:ext uri="{FF2B5EF4-FFF2-40B4-BE49-F238E27FC236}">
                <a16:creationId xmlns:a16="http://schemas.microsoft.com/office/drawing/2014/main" id="{4A6798B1-1EDC-4E38-A6DC-5C4C4F5AFDB2}"/>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690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hree overlapping circles connection">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ADFA1ECB-7EAC-4D18-A401-C6512F9C0C31}"/>
              </a:ext>
            </a:extLst>
          </p:cNvPr>
          <p:cNvSpPr>
            <a:spLocks noGrp="1"/>
          </p:cNvSpPr>
          <p:nvPr>
            <p:ph type="body" sz="quarter" idx="11" hasCustomPrompt="1"/>
          </p:nvPr>
        </p:nvSpPr>
        <p:spPr>
          <a:xfrm>
            <a:off x="1691680" y="4115189"/>
            <a:ext cx="2232248"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7" name="Text Placeholder 7">
            <a:extLst>
              <a:ext uri="{FF2B5EF4-FFF2-40B4-BE49-F238E27FC236}">
                <a16:creationId xmlns:a16="http://schemas.microsoft.com/office/drawing/2014/main" id="{F5E5F3F1-7F4A-4471-8164-88DDA3717221}"/>
              </a:ext>
            </a:extLst>
          </p:cNvPr>
          <p:cNvSpPr>
            <a:spLocks noGrp="1"/>
          </p:cNvSpPr>
          <p:nvPr>
            <p:ph type="body" sz="quarter" idx="12" hasCustomPrompt="1"/>
          </p:nvPr>
        </p:nvSpPr>
        <p:spPr>
          <a:xfrm>
            <a:off x="4941838" y="4076323"/>
            <a:ext cx="2232248" cy="115212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8" name="Text Placeholder 7">
            <a:extLst>
              <a:ext uri="{FF2B5EF4-FFF2-40B4-BE49-F238E27FC236}">
                <a16:creationId xmlns:a16="http://schemas.microsoft.com/office/drawing/2014/main" id="{C17B4FD7-DF51-41A5-B76A-A4ED358AFE9D}"/>
              </a:ext>
            </a:extLst>
          </p:cNvPr>
          <p:cNvSpPr>
            <a:spLocks noGrp="1"/>
          </p:cNvSpPr>
          <p:nvPr>
            <p:ph type="body" sz="quarter" idx="13" hasCustomPrompt="1"/>
          </p:nvPr>
        </p:nvSpPr>
        <p:spPr>
          <a:xfrm>
            <a:off x="3288557" y="1196752"/>
            <a:ext cx="2232248" cy="1546058"/>
          </a:xfrm>
          <a:prstGeom prst="rect">
            <a:avLst/>
          </a:prstGeom>
        </p:spPr>
        <p:txBody>
          <a:bodyPr anchor="ctr">
            <a:noAutofit/>
          </a:bodyPr>
          <a:lstStyle>
            <a:lvl1pPr marL="0" indent="0">
              <a:buNone/>
              <a:defRPr sz="16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grpSp>
        <p:nvGrpSpPr>
          <p:cNvPr id="11" name="Group 10">
            <a:extLst>
              <a:ext uri="{FF2B5EF4-FFF2-40B4-BE49-F238E27FC236}">
                <a16:creationId xmlns:a16="http://schemas.microsoft.com/office/drawing/2014/main" id="{4A6FF167-5DDC-4386-8DA8-FF98E81A977A}"/>
              </a:ext>
            </a:extLst>
          </p:cNvPr>
          <p:cNvGrpSpPr/>
          <p:nvPr userDrawn="1"/>
        </p:nvGrpSpPr>
        <p:grpSpPr>
          <a:xfrm>
            <a:off x="1260317" y="548701"/>
            <a:ext cx="6288728" cy="5942004"/>
            <a:chOff x="1979712" y="1256566"/>
            <a:chExt cx="5077072" cy="4797152"/>
          </a:xfrm>
          <a:solidFill>
            <a:srgbClr val="004380">
              <a:alpha val="90000"/>
            </a:srgbClr>
          </a:solidFill>
        </p:grpSpPr>
        <p:sp>
          <p:nvSpPr>
            <p:cNvPr id="12" name="Donut 2">
              <a:extLst>
                <a:ext uri="{FF2B5EF4-FFF2-40B4-BE49-F238E27FC236}">
                  <a16:creationId xmlns:a16="http://schemas.microsoft.com/office/drawing/2014/main" id="{DC4B9CBD-7BF9-4DEE-93D2-0F40CDE727E6}"/>
                </a:ext>
              </a:extLst>
            </p:cNvPr>
            <p:cNvSpPr/>
            <p:nvPr/>
          </p:nvSpPr>
          <p:spPr>
            <a:xfrm>
              <a:off x="1979712" y="3173398"/>
              <a:ext cx="2880320" cy="2880320"/>
            </a:xfrm>
            <a:prstGeom prst="donut">
              <a:avLst>
                <a:gd name="adj" fmla="val 85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Donut 3">
              <a:extLst>
                <a:ext uri="{FF2B5EF4-FFF2-40B4-BE49-F238E27FC236}">
                  <a16:creationId xmlns:a16="http://schemas.microsoft.com/office/drawing/2014/main" id="{1C25E8DC-1746-4DD3-90FF-443590C8C31F}"/>
                </a:ext>
              </a:extLst>
            </p:cNvPr>
            <p:cNvSpPr/>
            <p:nvPr/>
          </p:nvSpPr>
          <p:spPr>
            <a:xfrm>
              <a:off x="4176464" y="3173398"/>
              <a:ext cx="2880320" cy="2880320"/>
            </a:xfrm>
            <a:prstGeom prst="donut">
              <a:avLst>
                <a:gd name="adj" fmla="val 854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Donut 4">
              <a:extLst>
                <a:ext uri="{FF2B5EF4-FFF2-40B4-BE49-F238E27FC236}">
                  <a16:creationId xmlns:a16="http://schemas.microsoft.com/office/drawing/2014/main" id="{147110A5-E50D-4B8F-9D21-20A5F917198C}"/>
                </a:ext>
              </a:extLst>
            </p:cNvPr>
            <p:cNvSpPr/>
            <p:nvPr/>
          </p:nvSpPr>
          <p:spPr>
            <a:xfrm>
              <a:off x="3059832" y="1256566"/>
              <a:ext cx="2880320" cy="2880320"/>
            </a:xfrm>
            <a:prstGeom prst="donut">
              <a:avLst>
                <a:gd name="adj" fmla="val 85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7" name="Title 1">
            <a:extLst>
              <a:ext uri="{FF2B5EF4-FFF2-40B4-BE49-F238E27FC236}">
                <a16:creationId xmlns:a16="http://schemas.microsoft.com/office/drawing/2014/main" id="{16EC0379-7FA2-4BE4-86AE-6156E4E4AABD}"/>
              </a:ext>
            </a:extLst>
          </p:cNvPr>
          <p:cNvSpPr>
            <a:spLocks noGrp="1"/>
          </p:cNvSpPr>
          <p:nvPr>
            <p:ph type="title" hasCustomPrompt="1"/>
          </p:nvPr>
        </p:nvSpPr>
        <p:spPr>
          <a:xfrm>
            <a:off x="323528" y="1004229"/>
            <a:ext cx="2880320"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20" name="TextBox 19">
            <a:extLst>
              <a:ext uri="{FF2B5EF4-FFF2-40B4-BE49-F238E27FC236}">
                <a16:creationId xmlns:a16="http://schemas.microsoft.com/office/drawing/2014/main" id="{36327F7F-F733-45FB-9B1A-0F13047436CF}"/>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21" name="Straight Connector 20">
            <a:extLst>
              <a:ext uri="{FF2B5EF4-FFF2-40B4-BE49-F238E27FC236}">
                <a16:creationId xmlns:a16="http://schemas.microsoft.com/office/drawing/2014/main" id="{BD86EAB5-45F3-4D99-891D-0E43B06E0229}"/>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80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gress NHS NSS char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8EB2B35E-DD74-4BA6-A0C9-A99D208E4A8C}"/>
              </a:ext>
            </a:extLst>
          </p:cNvPr>
          <p:cNvGrpSpPr/>
          <p:nvPr userDrawn="1"/>
        </p:nvGrpSpPr>
        <p:grpSpPr>
          <a:xfrm>
            <a:off x="-324544" y="773324"/>
            <a:ext cx="9217024" cy="6283460"/>
            <a:chOff x="-324544" y="773324"/>
            <a:chExt cx="9217024" cy="6283460"/>
          </a:xfrm>
        </p:grpSpPr>
        <p:grpSp>
          <p:nvGrpSpPr>
            <p:cNvPr id="2" name="Group 1"/>
            <p:cNvGrpSpPr/>
            <p:nvPr userDrawn="1"/>
          </p:nvGrpSpPr>
          <p:grpSpPr>
            <a:xfrm>
              <a:off x="-324544" y="2132856"/>
              <a:ext cx="9217024" cy="4923928"/>
              <a:chOff x="-324544" y="2132856"/>
              <a:chExt cx="9217024" cy="4923928"/>
            </a:xfrm>
          </p:grpSpPr>
          <p:cxnSp>
            <p:nvCxnSpPr>
              <p:cNvPr id="3" name="Straight Connector 2"/>
              <p:cNvCxnSpPr/>
              <p:nvPr/>
            </p:nvCxnSpPr>
            <p:spPr>
              <a:xfrm>
                <a:off x="1763688" y="4149080"/>
                <a:ext cx="216024" cy="4046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491880" y="4941168"/>
                <a:ext cx="216024" cy="4046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004048" y="3212976"/>
                <a:ext cx="216024" cy="4046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660232" y="3933056"/>
                <a:ext cx="216024" cy="40466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Donut 7"/>
              <p:cNvSpPr/>
              <p:nvPr/>
            </p:nvSpPr>
            <p:spPr>
              <a:xfrm>
                <a:off x="368152" y="2177480"/>
                <a:ext cx="2115616" cy="2115616"/>
              </a:xfrm>
              <a:prstGeom prst="donut">
                <a:avLst>
                  <a:gd name="adj" fmla="val 854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Donut 8"/>
              <p:cNvSpPr/>
              <p:nvPr/>
            </p:nvSpPr>
            <p:spPr>
              <a:xfrm>
                <a:off x="3104456" y="5229200"/>
                <a:ext cx="1827584" cy="1827584"/>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0" name="Straight Connector 9"/>
              <p:cNvCxnSpPr/>
              <p:nvPr/>
            </p:nvCxnSpPr>
            <p:spPr>
              <a:xfrm flipV="1">
                <a:off x="-324544" y="4581128"/>
                <a:ext cx="2304256" cy="187220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148064" y="3573016"/>
                <a:ext cx="1512168" cy="3600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660232" y="2132856"/>
                <a:ext cx="2232248" cy="1800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79712" y="4581128"/>
                <a:ext cx="1512168" cy="3600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491880" y="3573016"/>
                <a:ext cx="1683879" cy="136815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Donut 14"/>
              <p:cNvSpPr/>
              <p:nvPr/>
            </p:nvSpPr>
            <p:spPr>
              <a:xfrm>
                <a:off x="6084168" y="4221088"/>
                <a:ext cx="2259632" cy="2259632"/>
              </a:xfrm>
              <a:prstGeom prst="donut">
                <a:avLst>
                  <a:gd name="adj" fmla="val 854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6" name="Oval 15"/>
              <p:cNvSpPr/>
              <p:nvPr/>
            </p:nvSpPr>
            <p:spPr>
              <a:xfrm>
                <a:off x="1835696" y="4437112"/>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p:nvPr/>
            </p:nvSpPr>
            <p:spPr>
              <a:xfrm>
                <a:off x="3347864" y="4797152"/>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004048" y="3429000"/>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6444208" y="3717032"/>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Donut 6">
              <a:extLst>
                <a:ext uri="{FF2B5EF4-FFF2-40B4-BE49-F238E27FC236}">
                  <a16:creationId xmlns:a16="http://schemas.microsoft.com/office/drawing/2014/main" id="{12F7CD6C-86D8-4340-98B8-4CDB6E081241}"/>
                </a:ext>
              </a:extLst>
            </p:cNvPr>
            <p:cNvSpPr/>
            <p:nvPr userDrawn="1"/>
          </p:nvSpPr>
          <p:spPr>
            <a:xfrm>
              <a:off x="3315925" y="773324"/>
              <a:ext cx="2547664" cy="2547664"/>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24" name="Text Placeholder 7">
            <a:extLst>
              <a:ext uri="{FF2B5EF4-FFF2-40B4-BE49-F238E27FC236}">
                <a16:creationId xmlns:a16="http://schemas.microsoft.com/office/drawing/2014/main" id="{DCD8D89A-460C-4128-9332-15287D5F221E}"/>
              </a:ext>
            </a:extLst>
          </p:cNvPr>
          <p:cNvSpPr>
            <a:spLocks noGrp="1"/>
          </p:cNvSpPr>
          <p:nvPr>
            <p:ph type="body" sz="quarter" idx="13" hasCustomPrompt="1"/>
          </p:nvPr>
        </p:nvSpPr>
        <p:spPr>
          <a:xfrm>
            <a:off x="3563887" y="1196752"/>
            <a:ext cx="2016225" cy="1546058"/>
          </a:xfrm>
          <a:prstGeom prst="rect">
            <a:avLst/>
          </a:prstGeom>
        </p:spPr>
        <p:txBody>
          <a:bodyPr anchor="ctr">
            <a:noAutofit/>
          </a:bodyPr>
          <a:lstStyle>
            <a:lvl1pPr marL="0" indent="0">
              <a:buNone/>
              <a:defRPr sz="1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5" name="Text Placeholder 7">
            <a:extLst>
              <a:ext uri="{FF2B5EF4-FFF2-40B4-BE49-F238E27FC236}">
                <a16:creationId xmlns:a16="http://schemas.microsoft.com/office/drawing/2014/main" id="{D186B1A1-C915-40C7-A405-956FF1906593}"/>
              </a:ext>
            </a:extLst>
          </p:cNvPr>
          <p:cNvSpPr>
            <a:spLocks noGrp="1"/>
          </p:cNvSpPr>
          <p:nvPr>
            <p:ph type="body" sz="quarter" idx="14" hasCustomPrompt="1"/>
          </p:nvPr>
        </p:nvSpPr>
        <p:spPr>
          <a:xfrm>
            <a:off x="6275041" y="4546794"/>
            <a:ext cx="1897360" cy="1546058"/>
          </a:xfrm>
          <a:prstGeom prst="rect">
            <a:avLst/>
          </a:prstGeom>
        </p:spPr>
        <p:txBody>
          <a:bodyPr anchor="ctr">
            <a:noAutofit/>
          </a:bodyPr>
          <a:lstStyle>
            <a:lvl1pPr marL="0" indent="0">
              <a:buNone/>
              <a:defRPr sz="1600" b="1">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6" name="Text Placeholder 7">
            <a:extLst>
              <a:ext uri="{FF2B5EF4-FFF2-40B4-BE49-F238E27FC236}">
                <a16:creationId xmlns:a16="http://schemas.microsoft.com/office/drawing/2014/main" id="{9731D794-CDE7-472F-93CF-2159734E1AD6}"/>
              </a:ext>
            </a:extLst>
          </p:cNvPr>
          <p:cNvSpPr>
            <a:spLocks noGrp="1"/>
          </p:cNvSpPr>
          <p:nvPr>
            <p:ph type="body" sz="quarter" idx="15" hasCustomPrompt="1"/>
          </p:nvPr>
        </p:nvSpPr>
        <p:spPr>
          <a:xfrm>
            <a:off x="556921" y="2496104"/>
            <a:ext cx="1710822" cy="1546058"/>
          </a:xfrm>
          <a:prstGeom prst="rect">
            <a:avLst/>
          </a:prstGeom>
        </p:spPr>
        <p:txBody>
          <a:bodyPr anchor="ctr">
            <a:noAutofit/>
          </a:bodyPr>
          <a:lstStyle>
            <a:lvl1pPr marL="0" indent="0">
              <a:buNone/>
              <a:defRPr sz="1600" b="1">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7" name="Text Placeholder 7">
            <a:extLst>
              <a:ext uri="{FF2B5EF4-FFF2-40B4-BE49-F238E27FC236}">
                <a16:creationId xmlns:a16="http://schemas.microsoft.com/office/drawing/2014/main" id="{36AACBA0-38B2-4B81-9CF5-49BCBC34646D}"/>
              </a:ext>
            </a:extLst>
          </p:cNvPr>
          <p:cNvSpPr>
            <a:spLocks noGrp="1"/>
          </p:cNvSpPr>
          <p:nvPr>
            <p:ph type="body" sz="quarter" idx="16" hasCustomPrompt="1"/>
          </p:nvPr>
        </p:nvSpPr>
        <p:spPr>
          <a:xfrm>
            <a:off x="3275856" y="5417840"/>
            <a:ext cx="1440160" cy="1440160"/>
          </a:xfrm>
          <a:prstGeom prst="rect">
            <a:avLst/>
          </a:prstGeom>
        </p:spPr>
        <p:txBody>
          <a:bodyPr anchor="ctr">
            <a:noAutofit/>
          </a:bodyPr>
          <a:lstStyle>
            <a:lvl1pPr marL="0" indent="0">
              <a:buNone/>
              <a:defRPr sz="1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8" name="Title 1">
            <a:extLst>
              <a:ext uri="{FF2B5EF4-FFF2-40B4-BE49-F238E27FC236}">
                <a16:creationId xmlns:a16="http://schemas.microsoft.com/office/drawing/2014/main" id="{9F78893D-F8B5-4EDD-BB76-3D390316AAF2}"/>
              </a:ext>
            </a:extLst>
          </p:cNvPr>
          <p:cNvSpPr>
            <a:spLocks noGrp="1"/>
          </p:cNvSpPr>
          <p:nvPr>
            <p:ph type="title" hasCustomPrompt="1"/>
          </p:nvPr>
        </p:nvSpPr>
        <p:spPr>
          <a:xfrm>
            <a:off x="323528" y="1004229"/>
            <a:ext cx="2880320"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33" name="TextBox 32">
            <a:extLst>
              <a:ext uri="{FF2B5EF4-FFF2-40B4-BE49-F238E27FC236}">
                <a16:creationId xmlns:a16="http://schemas.microsoft.com/office/drawing/2014/main" id="{EE0C2A40-1B13-4578-B4E5-7296E3993E85}"/>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34" name="Straight Connector 33">
            <a:extLst>
              <a:ext uri="{FF2B5EF4-FFF2-40B4-BE49-F238E27FC236}">
                <a16:creationId xmlns:a16="http://schemas.microsoft.com/office/drawing/2014/main" id="{DB7146EA-C401-4742-BD0B-EBCF8142C886}"/>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rogress NHS NSS chart">
    <p:spTree>
      <p:nvGrpSpPr>
        <p:cNvPr id="1" name=""/>
        <p:cNvGrpSpPr/>
        <p:nvPr/>
      </p:nvGrpSpPr>
      <p:grpSpPr>
        <a:xfrm>
          <a:off x="0" y="0"/>
          <a:ext cx="0" cy="0"/>
          <a:chOff x="0" y="0"/>
          <a:chExt cx="0" cy="0"/>
        </a:xfrm>
      </p:grpSpPr>
      <p:grpSp>
        <p:nvGrpSpPr>
          <p:cNvPr id="2" name="Group 1"/>
          <p:cNvGrpSpPr/>
          <p:nvPr userDrawn="1"/>
        </p:nvGrpSpPr>
        <p:grpSpPr>
          <a:xfrm>
            <a:off x="-324544" y="787016"/>
            <a:ext cx="9217024" cy="6269768"/>
            <a:chOff x="-324544" y="787016"/>
            <a:chExt cx="9217024" cy="6269768"/>
          </a:xfrm>
        </p:grpSpPr>
        <p:cxnSp>
          <p:nvCxnSpPr>
            <p:cNvPr id="3" name="Straight Connector 2"/>
            <p:cNvCxnSpPr/>
            <p:nvPr/>
          </p:nvCxnSpPr>
          <p:spPr>
            <a:xfrm>
              <a:off x="1763688" y="4149080"/>
              <a:ext cx="216024" cy="40466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491880" y="4941168"/>
              <a:ext cx="216024" cy="40466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004048" y="3212976"/>
              <a:ext cx="216024" cy="40466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660232" y="3933056"/>
              <a:ext cx="216024" cy="40466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Donut 6"/>
            <p:cNvSpPr/>
            <p:nvPr/>
          </p:nvSpPr>
          <p:spPr>
            <a:xfrm>
              <a:off x="3298167" y="787016"/>
              <a:ext cx="2547664" cy="2547664"/>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Donut 7"/>
            <p:cNvSpPr/>
            <p:nvPr/>
          </p:nvSpPr>
          <p:spPr>
            <a:xfrm>
              <a:off x="368152" y="2177480"/>
              <a:ext cx="2115616" cy="2115616"/>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Donut 8"/>
            <p:cNvSpPr/>
            <p:nvPr/>
          </p:nvSpPr>
          <p:spPr>
            <a:xfrm>
              <a:off x="3104456" y="5229200"/>
              <a:ext cx="1827584" cy="1827584"/>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0" name="Straight Connector 9"/>
            <p:cNvCxnSpPr/>
            <p:nvPr/>
          </p:nvCxnSpPr>
          <p:spPr>
            <a:xfrm flipV="1">
              <a:off x="-324544" y="4581128"/>
              <a:ext cx="2304256" cy="187220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148064" y="3573016"/>
              <a:ext cx="1512168" cy="36004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660232" y="2132856"/>
              <a:ext cx="2232248" cy="180020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79712" y="4581128"/>
              <a:ext cx="1512168" cy="36004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491880" y="3573016"/>
              <a:ext cx="1683879" cy="136815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Donut 14"/>
            <p:cNvSpPr/>
            <p:nvPr/>
          </p:nvSpPr>
          <p:spPr>
            <a:xfrm>
              <a:off x="6084168" y="4221088"/>
              <a:ext cx="2259632" cy="2259632"/>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6" name="Oval 15"/>
            <p:cNvSpPr/>
            <p:nvPr/>
          </p:nvSpPr>
          <p:spPr>
            <a:xfrm>
              <a:off x="1835696" y="4437112"/>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p:nvPr/>
          </p:nvSpPr>
          <p:spPr>
            <a:xfrm>
              <a:off x="3347864" y="4797152"/>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004048" y="3429000"/>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6444208" y="3717032"/>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 Placeholder 7">
            <a:extLst>
              <a:ext uri="{FF2B5EF4-FFF2-40B4-BE49-F238E27FC236}">
                <a16:creationId xmlns:a16="http://schemas.microsoft.com/office/drawing/2014/main" id="{66BB91A8-449D-4E5E-A500-1170CBCA04C3}"/>
              </a:ext>
            </a:extLst>
          </p:cNvPr>
          <p:cNvSpPr>
            <a:spLocks noGrp="1"/>
          </p:cNvSpPr>
          <p:nvPr>
            <p:ph type="body" sz="quarter" idx="13" hasCustomPrompt="1"/>
          </p:nvPr>
        </p:nvSpPr>
        <p:spPr>
          <a:xfrm>
            <a:off x="3563887" y="1196752"/>
            <a:ext cx="2016225" cy="1546058"/>
          </a:xfrm>
          <a:prstGeom prst="rect">
            <a:avLst/>
          </a:prstGeom>
        </p:spPr>
        <p:txBody>
          <a:bodyPr anchor="ctr">
            <a:noAutofit/>
          </a:bodyPr>
          <a:lstStyle>
            <a:lvl1pPr marL="0" indent="0">
              <a:buNone/>
              <a:defRPr sz="1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1" name="Text Placeholder 7">
            <a:extLst>
              <a:ext uri="{FF2B5EF4-FFF2-40B4-BE49-F238E27FC236}">
                <a16:creationId xmlns:a16="http://schemas.microsoft.com/office/drawing/2014/main" id="{10FD5492-0CD4-4684-88C9-1B9116EEFDDE}"/>
              </a:ext>
            </a:extLst>
          </p:cNvPr>
          <p:cNvSpPr>
            <a:spLocks noGrp="1"/>
          </p:cNvSpPr>
          <p:nvPr>
            <p:ph type="body" sz="quarter" idx="14" hasCustomPrompt="1"/>
          </p:nvPr>
        </p:nvSpPr>
        <p:spPr>
          <a:xfrm>
            <a:off x="6275041" y="4546794"/>
            <a:ext cx="1897360" cy="1546058"/>
          </a:xfrm>
          <a:prstGeom prst="rect">
            <a:avLst/>
          </a:prstGeom>
        </p:spPr>
        <p:txBody>
          <a:bodyPr anchor="ctr">
            <a:noAutofit/>
          </a:bodyPr>
          <a:lstStyle>
            <a:lvl1pPr marL="0" indent="0">
              <a:buNone/>
              <a:defRPr sz="1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2" name="Text Placeholder 7">
            <a:extLst>
              <a:ext uri="{FF2B5EF4-FFF2-40B4-BE49-F238E27FC236}">
                <a16:creationId xmlns:a16="http://schemas.microsoft.com/office/drawing/2014/main" id="{A5D7AEE8-50D8-4ACB-9359-C808EB7948DC}"/>
              </a:ext>
            </a:extLst>
          </p:cNvPr>
          <p:cNvSpPr>
            <a:spLocks noGrp="1"/>
          </p:cNvSpPr>
          <p:nvPr>
            <p:ph type="body" sz="quarter" idx="15" hasCustomPrompt="1"/>
          </p:nvPr>
        </p:nvSpPr>
        <p:spPr>
          <a:xfrm>
            <a:off x="556921" y="2496104"/>
            <a:ext cx="1710822" cy="1546058"/>
          </a:xfrm>
          <a:prstGeom prst="rect">
            <a:avLst/>
          </a:prstGeom>
        </p:spPr>
        <p:txBody>
          <a:bodyPr anchor="ctr">
            <a:noAutofit/>
          </a:bodyPr>
          <a:lstStyle>
            <a:lvl1pPr marL="0" indent="0">
              <a:buNone/>
              <a:defRPr sz="1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3" name="Text Placeholder 7">
            <a:extLst>
              <a:ext uri="{FF2B5EF4-FFF2-40B4-BE49-F238E27FC236}">
                <a16:creationId xmlns:a16="http://schemas.microsoft.com/office/drawing/2014/main" id="{C565C403-1CAA-40FD-8F79-34271D9AB54C}"/>
              </a:ext>
            </a:extLst>
          </p:cNvPr>
          <p:cNvSpPr>
            <a:spLocks noGrp="1"/>
          </p:cNvSpPr>
          <p:nvPr>
            <p:ph type="body" sz="quarter" idx="16" hasCustomPrompt="1"/>
          </p:nvPr>
        </p:nvSpPr>
        <p:spPr>
          <a:xfrm>
            <a:off x="3275856" y="5417840"/>
            <a:ext cx="1440160" cy="1440160"/>
          </a:xfrm>
          <a:prstGeom prst="rect">
            <a:avLst/>
          </a:prstGeom>
        </p:spPr>
        <p:txBody>
          <a:bodyPr anchor="ctr">
            <a:noAutofit/>
          </a:bodyPr>
          <a:lstStyle>
            <a:lvl1pPr marL="0" indent="0">
              <a:buNone/>
              <a:defRPr sz="1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8" name="Title 1">
            <a:extLst>
              <a:ext uri="{FF2B5EF4-FFF2-40B4-BE49-F238E27FC236}">
                <a16:creationId xmlns:a16="http://schemas.microsoft.com/office/drawing/2014/main" id="{A5436323-1476-4375-8741-199D4B06E82A}"/>
              </a:ext>
            </a:extLst>
          </p:cNvPr>
          <p:cNvSpPr>
            <a:spLocks noGrp="1"/>
          </p:cNvSpPr>
          <p:nvPr>
            <p:ph type="title" hasCustomPrompt="1"/>
          </p:nvPr>
        </p:nvSpPr>
        <p:spPr>
          <a:xfrm>
            <a:off x="323528" y="1004229"/>
            <a:ext cx="2880320" cy="954922"/>
          </a:xfrm>
          <a:prstGeom prst="rect">
            <a:avLst/>
          </a:prstGeom>
        </p:spPr>
        <p:txBody>
          <a:bodyPr anchor="t">
            <a:normAutofit/>
          </a:bodyPr>
          <a:lstStyle>
            <a:lvl1pPr algn="l">
              <a:defRPr sz="3200" b="1">
                <a:solidFill>
                  <a:schemeClr val="accent2"/>
                </a:solidFill>
              </a:defRPr>
            </a:lvl1pPr>
          </a:lstStyle>
          <a:p>
            <a:r>
              <a:rPr lang="en-US" dirty="0"/>
              <a:t>Slide Title</a:t>
            </a:r>
            <a:endParaRPr lang="en-GB" dirty="0"/>
          </a:p>
        </p:txBody>
      </p:sp>
      <p:sp>
        <p:nvSpPr>
          <p:cNvPr id="32" name="TextBox 31">
            <a:extLst>
              <a:ext uri="{FF2B5EF4-FFF2-40B4-BE49-F238E27FC236}">
                <a16:creationId xmlns:a16="http://schemas.microsoft.com/office/drawing/2014/main" id="{9707BB1F-D672-409E-913F-5C5EBD017B27}"/>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33" name="Straight Connector 32">
            <a:extLst>
              <a:ext uri="{FF2B5EF4-FFF2-40B4-BE49-F238E27FC236}">
                <a16:creationId xmlns:a16="http://schemas.microsoft.com/office/drawing/2014/main" id="{6B18806C-FD6D-4BDD-9423-B989E212A9A8}"/>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537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Upper graphic and icon IT">
    <p:spTree>
      <p:nvGrpSpPr>
        <p:cNvPr id="1" name=""/>
        <p:cNvGrpSpPr/>
        <p:nvPr/>
      </p:nvGrpSpPr>
      <p:grpSpPr>
        <a:xfrm>
          <a:off x="0" y="0"/>
          <a:ext cx="0" cy="0"/>
          <a:chOff x="0" y="0"/>
          <a:chExt cx="0" cy="0"/>
        </a:xfrm>
      </p:grpSpPr>
      <p:sp>
        <p:nvSpPr>
          <p:cNvPr id="11" name="Donut 4">
            <a:extLst>
              <a:ext uri="{FF2B5EF4-FFF2-40B4-BE49-F238E27FC236}">
                <a16:creationId xmlns:a16="http://schemas.microsoft.com/office/drawing/2014/main" id="{35190877-FAD0-4105-B640-552E375A458B}"/>
              </a:ext>
            </a:extLst>
          </p:cNvPr>
          <p:cNvSpPr/>
          <p:nvPr userDrawn="1"/>
        </p:nvSpPr>
        <p:spPr>
          <a:xfrm>
            <a:off x="2743536" y="1064247"/>
            <a:ext cx="4153442" cy="4153442"/>
          </a:xfrm>
          <a:prstGeom prst="donut">
            <a:avLst>
              <a:gd name="adj" fmla="val 8118"/>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 name="Donut 1">
            <a:extLst>
              <a:ext uri="{FF2B5EF4-FFF2-40B4-BE49-F238E27FC236}">
                <a16:creationId xmlns:a16="http://schemas.microsoft.com/office/drawing/2014/main" id="{3E9C892C-AAC5-4681-8302-117A0AD668B9}"/>
              </a:ext>
            </a:extLst>
          </p:cNvPr>
          <p:cNvSpPr/>
          <p:nvPr userDrawn="1"/>
        </p:nvSpPr>
        <p:spPr>
          <a:xfrm>
            <a:off x="262962" y="1992450"/>
            <a:ext cx="2004782" cy="2004782"/>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4380"/>
              </a:solidFill>
            </a:endParaRPr>
          </a:p>
        </p:txBody>
      </p:sp>
      <p:sp>
        <p:nvSpPr>
          <p:cNvPr id="7" name="Donut 4">
            <a:extLst>
              <a:ext uri="{FF2B5EF4-FFF2-40B4-BE49-F238E27FC236}">
                <a16:creationId xmlns:a16="http://schemas.microsoft.com/office/drawing/2014/main" id="{3BA9E8BD-989F-4289-A4F7-F1AE800B8F5C}"/>
              </a:ext>
            </a:extLst>
          </p:cNvPr>
          <p:cNvSpPr/>
          <p:nvPr userDrawn="1"/>
        </p:nvSpPr>
        <p:spPr>
          <a:xfrm>
            <a:off x="6732240" y="3717032"/>
            <a:ext cx="2996952" cy="2996952"/>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Oval 7">
            <a:extLst>
              <a:ext uri="{FF2B5EF4-FFF2-40B4-BE49-F238E27FC236}">
                <a16:creationId xmlns:a16="http://schemas.microsoft.com/office/drawing/2014/main" id="{5658E428-8830-4420-813B-D789BF8941C2}"/>
              </a:ext>
            </a:extLst>
          </p:cNvPr>
          <p:cNvSpPr/>
          <p:nvPr userDrawn="1"/>
        </p:nvSpPr>
        <p:spPr>
          <a:xfrm>
            <a:off x="5940152" y="4509120"/>
            <a:ext cx="936104" cy="936104"/>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85E1E6B-194A-4CCC-BA67-39111B5A941A}"/>
              </a:ext>
            </a:extLst>
          </p:cNvPr>
          <p:cNvSpPr/>
          <p:nvPr userDrawn="1"/>
        </p:nvSpPr>
        <p:spPr>
          <a:xfrm>
            <a:off x="-1260648" y="2994841"/>
            <a:ext cx="1911914" cy="1911914"/>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B75B907B-231E-4B40-92F6-C9B0AACC084D}"/>
              </a:ext>
            </a:extLst>
          </p:cNvPr>
          <p:cNvSpPr/>
          <p:nvPr userDrawn="1"/>
        </p:nvSpPr>
        <p:spPr>
          <a:xfrm>
            <a:off x="2051720" y="1920442"/>
            <a:ext cx="936104" cy="936104"/>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7">
            <a:extLst>
              <a:ext uri="{FF2B5EF4-FFF2-40B4-BE49-F238E27FC236}">
                <a16:creationId xmlns:a16="http://schemas.microsoft.com/office/drawing/2014/main" id="{94012A16-25C0-42E6-A4A9-3D09E84B53BC}"/>
              </a:ext>
            </a:extLst>
          </p:cNvPr>
          <p:cNvSpPr>
            <a:spLocks noGrp="1"/>
          </p:cNvSpPr>
          <p:nvPr>
            <p:ph type="body" sz="quarter" idx="13" hasCustomPrompt="1"/>
          </p:nvPr>
        </p:nvSpPr>
        <p:spPr>
          <a:xfrm>
            <a:off x="3347864" y="1448783"/>
            <a:ext cx="3168352" cy="3457972"/>
          </a:xfrm>
          <a:prstGeom prst="rect">
            <a:avLst/>
          </a:prstGeom>
        </p:spPr>
        <p:txBody>
          <a:bodyPr anchor="ctr">
            <a:noAutofit/>
          </a:bodyPr>
          <a:lstStyle>
            <a:lvl1pPr marL="0" indent="0">
              <a:buNone/>
              <a:defRPr sz="18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3" name="Text Placeholder 7">
            <a:extLst>
              <a:ext uri="{FF2B5EF4-FFF2-40B4-BE49-F238E27FC236}">
                <a16:creationId xmlns:a16="http://schemas.microsoft.com/office/drawing/2014/main" id="{F7E148F7-F650-4C99-AD55-DC9BCDF07D55}"/>
              </a:ext>
            </a:extLst>
          </p:cNvPr>
          <p:cNvSpPr>
            <a:spLocks noGrp="1"/>
          </p:cNvSpPr>
          <p:nvPr>
            <p:ph type="body" sz="quarter" idx="14" hasCustomPrompt="1"/>
          </p:nvPr>
        </p:nvSpPr>
        <p:spPr>
          <a:xfrm>
            <a:off x="7164288" y="3997232"/>
            <a:ext cx="1872208" cy="2384096"/>
          </a:xfrm>
          <a:prstGeom prst="rect">
            <a:avLst/>
          </a:prstGeom>
        </p:spPr>
        <p:txBody>
          <a:bodyPr anchor="ctr">
            <a:noAutofit/>
          </a:bodyPr>
          <a:lstStyle>
            <a:lvl1pPr marL="0" indent="0">
              <a:buNone/>
              <a:defRPr sz="1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4" name="Text Placeholder 7">
            <a:extLst>
              <a:ext uri="{FF2B5EF4-FFF2-40B4-BE49-F238E27FC236}">
                <a16:creationId xmlns:a16="http://schemas.microsoft.com/office/drawing/2014/main" id="{58277CAC-FE02-47D7-8614-EC2DC3D8817A}"/>
              </a:ext>
            </a:extLst>
          </p:cNvPr>
          <p:cNvSpPr>
            <a:spLocks noGrp="1"/>
          </p:cNvSpPr>
          <p:nvPr>
            <p:ph type="body" sz="quarter" idx="15" hasCustomPrompt="1"/>
          </p:nvPr>
        </p:nvSpPr>
        <p:spPr>
          <a:xfrm>
            <a:off x="539551" y="2221812"/>
            <a:ext cx="1512169" cy="1546058"/>
          </a:xfrm>
          <a:prstGeom prst="rect">
            <a:avLst/>
          </a:prstGeom>
        </p:spPr>
        <p:txBody>
          <a:bodyPr anchor="ctr">
            <a:noAutofit/>
          </a:bodyPr>
          <a:lstStyle>
            <a:lvl1pPr marL="0" indent="0">
              <a:buNone/>
              <a:defRPr sz="1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5" name="Title 1">
            <a:extLst>
              <a:ext uri="{FF2B5EF4-FFF2-40B4-BE49-F238E27FC236}">
                <a16:creationId xmlns:a16="http://schemas.microsoft.com/office/drawing/2014/main" id="{C8D3B039-42CF-49F0-87D4-DF49E3FC98FC}"/>
              </a:ext>
            </a:extLst>
          </p:cNvPr>
          <p:cNvSpPr>
            <a:spLocks noGrp="1"/>
          </p:cNvSpPr>
          <p:nvPr>
            <p:ph type="title" hasCustomPrompt="1"/>
          </p:nvPr>
        </p:nvSpPr>
        <p:spPr>
          <a:xfrm>
            <a:off x="353616" y="6073884"/>
            <a:ext cx="2880320" cy="5608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20" name="TextBox 19">
            <a:extLst>
              <a:ext uri="{FF2B5EF4-FFF2-40B4-BE49-F238E27FC236}">
                <a16:creationId xmlns:a16="http://schemas.microsoft.com/office/drawing/2014/main" id="{C0E255F3-0E92-4715-A9D9-497511C5D82C}"/>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21" name="Straight Connector 20">
            <a:extLst>
              <a:ext uri="{FF2B5EF4-FFF2-40B4-BE49-F238E27FC236}">
                <a16:creationId xmlns:a16="http://schemas.microsoft.com/office/drawing/2014/main" id="{9B6CD9A4-EA5B-43EE-9B01-7FCF34CAACA4}"/>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cent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1E7ADDE-242A-482B-9FE5-A920E7D17E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27784" y="959355"/>
            <a:ext cx="4421000" cy="4374278"/>
          </a:xfrm>
          <a:prstGeom prst="rect">
            <a:avLst/>
          </a:prstGeom>
        </p:spPr>
      </p:pic>
      <p:sp>
        <p:nvSpPr>
          <p:cNvPr id="2" name="Donut 1"/>
          <p:cNvSpPr/>
          <p:nvPr userDrawn="1"/>
        </p:nvSpPr>
        <p:spPr>
          <a:xfrm>
            <a:off x="262962" y="1992450"/>
            <a:ext cx="2004782" cy="2004782"/>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4380"/>
              </a:solidFill>
            </a:endParaRPr>
          </a:p>
        </p:txBody>
      </p:sp>
      <p:sp>
        <p:nvSpPr>
          <p:cNvPr id="5" name="Donut 4"/>
          <p:cNvSpPr/>
          <p:nvPr userDrawn="1"/>
        </p:nvSpPr>
        <p:spPr>
          <a:xfrm>
            <a:off x="6732240" y="3717032"/>
            <a:ext cx="2996952" cy="2996952"/>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 name="Oval 5"/>
          <p:cNvSpPr/>
          <p:nvPr userDrawn="1"/>
        </p:nvSpPr>
        <p:spPr>
          <a:xfrm>
            <a:off x="5940152" y="4509120"/>
            <a:ext cx="936104" cy="936104"/>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userDrawn="1"/>
        </p:nvSpPr>
        <p:spPr>
          <a:xfrm>
            <a:off x="2051720" y="1920442"/>
            <a:ext cx="936104" cy="936104"/>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4CBE2A8-3801-453B-86DB-C5E3BCFA21CE}"/>
              </a:ext>
            </a:extLst>
          </p:cNvPr>
          <p:cNvSpPr/>
          <p:nvPr userDrawn="1"/>
        </p:nvSpPr>
        <p:spPr>
          <a:xfrm>
            <a:off x="-1260648" y="2994841"/>
            <a:ext cx="1911914" cy="1911914"/>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7">
            <a:extLst>
              <a:ext uri="{FF2B5EF4-FFF2-40B4-BE49-F238E27FC236}">
                <a16:creationId xmlns:a16="http://schemas.microsoft.com/office/drawing/2014/main" id="{835397D0-C98D-424D-B5C9-2BBB9D64638A}"/>
              </a:ext>
            </a:extLst>
          </p:cNvPr>
          <p:cNvSpPr>
            <a:spLocks noGrp="1"/>
          </p:cNvSpPr>
          <p:nvPr>
            <p:ph type="body" sz="quarter" idx="14" hasCustomPrompt="1"/>
          </p:nvPr>
        </p:nvSpPr>
        <p:spPr>
          <a:xfrm>
            <a:off x="7164288" y="3997232"/>
            <a:ext cx="1872208" cy="2384096"/>
          </a:xfrm>
          <a:prstGeom prst="rect">
            <a:avLst/>
          </a:prstGeom>
        </p:spPr>
        <p:txBody>
          <a:bodyPr anchor="ctr">
            <a:noAutofit/>
          </a:bodyPr>
          <a:lstStyle>
            <a:lvl1pPr marL="0" indent="0">
              <a:buNone/>
              <a:defRPr sz="1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2" name="Text Placeholder 7">
            <a:extLst>
              <a:ext uri="{FF2B5EF4-FFF2-40B4-BE49-F238E27FC236}">
                <a16:creationId xmlns:a16="http://schemas.microsoft.com/office/drawing/2014/main" id="{A610F890-0E9A-4F55-AD06-ECB12080FFCA}"/>
              </a:ext>
            </a:extLst>
          </p:cNvPr>
          <p:cNvSpPr>
            <a:spLocks noGrp="1"/>
          </p:cNvSpPr>
          <p:nvPr>
            <p:ph type="body" sz="quarter" idx="15" hasCustomPrompt="1"/>
          </p:nvPr>
        </p:nvSpPr>
        <p:spPr>
          <a:xfrm>
            <a:off x="539551" y="2221812"/>
            <a:ext cx="1512169" cy="1546058"/>
          </a:xfrm>
          <a:prstGeom prst="rect">
            <a:avLst/>
          </a:prstGeom>
        </p:spPr>
        <p:txBody>
          <a:bodyPr anchor="ctr">
            <a:noAutofit/>
          </a:bodyPr>
          <a:lstStyle>
            <a:lvl1pPr marL="0" indent="0">
              <a:buNone/>
              <a:defRPr sz="1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3" name="Title 1">
            <a:extLst>
              <a:ext uri="{FF2B5EF4-FFF2-40B4-BE49-F238E27FC236}">
                <a16:creationId xmlns:a16="http://schemas.microsoft.com/office/drawing/2014/main" id="{E67DCD97-CCFC-49E7-8646-27A56A58A50F}"/>
              </a:ext>
            </a:extLst>
          </p:cNvPr>
          <p:cNvSpPr>
            <a:spLocks noGrp="1"/>
          </p:cNvSpPr>
          <p:nvPr>
            <p:ph type="title" hasCustomPrompt="1"/>
          </p:nvPr>
        </p:nvSpPr>
        <p:spPr>
          <a:xfrm>
            <a:off x="353616" y="6073884"/>
            <a:ext cx="2880320" cy="5608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20" name="TextBox 19">
            <a:extLst>
              <a:ext uri="{FF2B5EF4-FFF2-40B4-BE49-F238E27FC236}">
                <a16:creationId xmlns:a16="http://schemas.microsoft.com/office/drawing/2014/main" id="{F2392AFA-BD59-4B8E-B487-FFD7AF8578EA}"/>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21" name="Straight Connector 20">
            <a:extLst>
              <a:ext uri="{FF2B5EF4-FFF2-40B4-BE49-F238E27FC236}">
                <a16:creationId xmlns:a16="http://schemas.microsoft.com/office/drawing/2014/main" id="{9B5A02EA-FA6C-4486-ABD4-4FC60070DCED}"/>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cent Slide">
    <p:spTree>
      <p:nvGrpSpPr>
        <p:cNvPr id="1" name=""/>
        <p:cNvGrpSpPr/>
        <p:nvPr/>
      </p:nvGrpSpPr>
      <p:grpSpPr>
        <a:xfrm>
          <a:off x="0" y="0"/>
          <a:ext cx="0" cy="0"/>
          <a:chOff x="0" y="0"/>
          <a:chExt cx="0" cy="0"/>
        </a:xfrm>
      </p:grpSpPr>
      <p:grpSp>
        <p:nvGrpSpPr>
          <p:cNvPr id="13" name="Group 31">
            <a:extLst>
              <a:ext uri="{FF2B5EF4-FFF2-40B4-BE49-F238E27FC236}">
                <a16:creationId xmlns:a16="http://schemas.microsoft.com/office/drawing/2014/main" id="{BBDCDFD8-231D-4799-87BC-6C1303F875B6}"/>
              </a:ext>
            </a:extLst>
          </p:cNvPr>
          <p:cNvGrpSpPr/>
          <p:nvPr userDrawn="1"/>
        </p:nvGrpSpPr>
        <p:grpSpPr>
          <a:xfrm>
            <a:off x="2699792" y="1772816"/>
            <a:ext cx="3456384" cy="3456384"/>
            <a:chOff x="1721092" y="2070305"/>
            <a:chExt cx="2538208" cy="2538208"/>
          </a:xfrm>
          <a:solidFill>
            <a:schemeClr val="accent2"/>
          </a:solidFill>
        </p:grpSpPr>
        <p:sp>
          <p:nvSpPr>
            <p:cNvPr id="14" name="Oval 13">
              <a:extLst>
                <a:ext uri="{FF2B5EF4-FFF2-40B4-BE49-F238E27FC236}">
                  <a16:creationId xmlns:a16="http://schemas.microsoft.com/office/drawing/2014/main" id="{A0A07625-C82F-421F-8A7C-C54ABAA3552E}"/>
                </a:ext>
              </a:extLst>
            </p:cNvPr>
            <p:cNvSpPr/>
            <p:nvPr/>
          </p:nvSpPr>
          <p:spPr>
            <a:xfrm>
              <a:off x="1721092" y="2070305"/>
              <a:ext cx="2538208" cy="25382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Donut 3">
              <a:extLst>
                <a:ext uri="{FF2B5EF4-FFF2-40B4-BE49-F238E27FC236}">
                  <a16:creationId xmlns:a16="http://schemas.microsoft.com/office/drawing/2014/main" id="{3DCBFC27-C89C-4BB1-BE89-945F1D19A3E6}"/>
                </a:ext>
              </a:extLst>
            </p:cNvPr>
            <p:cNvSpPr/>
            <p:nvPr/>
          </p:nvSpPr>
          <p:spPr>
            <a:xfrm>
              <a:off x="1721092" y="2070305"/>
              <a:ext cx="2538208" cy="2538208"/>
            </a:xfrm>
            <a:prstGeom prst="donut">
              <a:avLst>
                <a:gd name="adj" fmla="val 85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black"/>
                </a:solidFill>
              </a:endParaRPr>
            </a:p>
          </p:txBody>
        </p:sp>
      </p:grpSp>
      <p:grpSp>
        <p:nvGrpSpPr>
          <p:cNvPr id="20" name="Group 19">
            <a:extLst>
              <a:ext uri="{FF2B5EF4-FFF2-40B4-BE49-F238E27FC236}">
                <a16:creationId xmlns:a16="http://schemas.microsoft.com/office/drawing/2014/main" id="{9013E904-FC4E-4DF4-A13F-3D12187C4CC9}"/>
              </a:ext>
            </a:extLst>
          </p:cNvPr>
          <p:cNvGrpSpPr/>
          <p:nvPr userDrawn="1"/>
        </p:nvGrpSpPr>
        <p:grpSpPr>
          <a:xfrm>
            <a:off x="3275857" y="44623"/>
            <a:ext cx="2351456" cy="2421328"/>
            <a:chOff x="-326853" y="1992506"/>
            <a:chExt cx="2540517" cy="2616007"/>
          </a:xfrm>
        </p:grpSpPr>
        <p:sp>
          <p:nvSpPr>
            <p:cNvPr id="21" name="Oval 20">
              <a:extLst>
                <a:ext uri="{FF2B5EF4-FFF2-40B4-BE49-F238E27FC236}">
                  <a16:creationId xmlns:a16="http://schemas.microsoft.com/office/drawing/2014/main" id="{AD4FDD1D-CB4C-4877-B0D2-AAEAC593FCA8}"/>
                </a:ext>
              </a:extLst>
            </p:cNvPr>
            <p:cNvSpPr/>
            <p:nvPr/>
          </p:nvSpPr>
          <p:spPr>
            <a:xfrm>
              <a:off x="-324544" y="1992506"/>
              <a:ext cx="2538208" cy="2538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Donut 7">
              <a:extLst>
                <a:ext uri="{FF2B5EF4-FFF2-40B4-BE49-F238E27FC236}">
                  <a16:creationId xmlns:a16="http://schemas.microsoft.com/office/drawing/2014/main" id="{56BFB87B-52F8-41EE-B3FD-E592569C29F2}"/>
                </a:ext>
              </a:extLst>
            </p:cNvPr>
            <p:cNvSpPr/>
            <p:nvPr/>
          </p:nvSpPr>
          <p:spPr>
            <a:xfrm>
              <a:off x="-326853" y="2070305"/>
              <a:ext cx="2538208" cy="2538208"/>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black"/>
                </a:solidFill>
              </a:endParaRPr>
            </a:p>
          </p:txBody>
        </p:sp>
      </p:grpSp>
      <p:grpSp>
        <p:nvGrpSpPr>
          <p:cNvPr id="23" name="Group 22">
            <a:extLst>
              <a:ext uri="{FF2B5EF4-FFF2-40B4-BE49-F238E27FC236}">
                <a16:creationId xmlns:a16="http://schemas.microsoft.com/office/drawing/2014/main" id="{8FB9304E-7F23-482F-86FE-BB7002B7AF0B}"/>
              </a:ext>
            </a:extLst>
          </p:cNvPr>
          <p:cNvGrpSpPr/>
          <p:nvPr userDrawn="1"/>
        </p:nvGrpSpPr>
        <p:grpSpPr>
          <a:xfrm>
            <a:off x="899592" y="1052736"/>
            <a:ext cx="2349319" cy="2349319"/>
            <a:chOff x="1721092" y="2070305"/>
            <a:chExt cx="2538208" cy="2538208"/>
          </a:xfrm>
        </p:grpSpPr>
        <p:sp>
          <p:nvSpPr>
            <p:cNvPr id="24" name="Oval 23">
              <a:extLst>
                <a:ext uri="{FF2B5EF4-FFF2-40B4-BE49-F238E27FC236}">
                  <a16:creationId xmlns:a16="http://schemas.microsoft.com/office/drawing/2014/main" id="{D79C9448-265C-427C-972D-96CFBAEB7251}"/>
                </a:ext>
              </a:extLst>
            </p:cNvPr>
            <p:cNvSpPr/>
            <p:nvPr/>
          </p:nvSpPr>
          <p:spPr>
            <a:xfrm>
              <a:off x="1721092" y="2070305"/>
              <a:ext cx="2538208" cy="2538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Donut 12">
              <a:extLst>
                <a:ext uri="{FF2B5EF4-FFF2-40B4-BE49-F238E27FC236}">
                  <a16:creationId xmlns:a16="http://schemas.microsoft.com/office/drawing/2014/main" id="{9655BBFE-5ED4-47F2-A063-D1840C6299F8}"/>
                </a:ext>
              </a:extLst>
            </p:cNvPr>
            <p:cNvSpPr/>
            <p:nvPr/>
          </p:nvSpPr>
          <p:spPr>
            <a:xfrm>
              <a:off x="1721092" y="2070305"/>
              <a:ext cx="2538208" cy="2538208"/>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black"/>
                </a:solidFill>
              </a:endParaRPr>
            </a:p>
          </p:txBody>
        </p:sp>
      </p:grpSp>
      <p:grpSp>
        <p:nvGrpSpPr>
          <p:cNvPr id="26" name="Group 25">
            <a:extLst>
              <a:ext uri="{FF2B5EF4-FFF2-40B4-BE49-F238E27FC236}">
                <a16:creationId xmlns:a16="http://schemas.microsoft.com/office/drawing/2014/main" id="{13AA9ED7-8AC7-4000-AAF3-101319D2B5C9}"/>
              </a:ext>
            </a:extLst>
          </p:cNvPr>
          <p:cNvGrpSpPr/>
          <p:nvPr userDrawn="1"/>
        </p:nvGrpSpPr>
        <p:grpSpPr>
          <a:xfrm>
            <a:off x="899592" y="3589611"/>
            <a:ext cx="2349319" cy="2359669"/>
            <a:chOff x="3941508" y="1854281"/>
            <a:chExt cx="2538208" cy="2549390"/>
          </a:xfrm>
        </p:grpSpPr>
        <p:sp>
          <p:nvSpPr>
            <p:cNvPr id="27" name="Oval 26">
              <a:extLst>
                <a:ext uri="{FF2B5EF4-FFF2-40B4-BE49-F238E27FC236}">
                  <a16:creationId xmlns:a16="http://schemas.microsoft.com/office/drawing/2014/main" id="{E165A52E-19B0-4C66-ADE5-47368F4E9E5F}"/>
                </a:ext>
              </a:extLst>
            </p:cNvPr>
            <p:cNvSpPr/>
            <p:nvPr/>
          </p:nvSpPr>
          <p:spPr>
            <a:xfrm>
              <a:off x="3941508" y="1865463"/>
              <a:ext cx="2538208" cy="2538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Donut 17">
              <a:extLst>
                <a:ext uri="{FF2B5EF4-FFF2-40B4-BE49-F238E27FC236}">
                  <a16:creationId xmlns:a16="http://schemas.microsoft.com/office/drawing/2014/main" id="{304274C6-2142-41ED-855D-3F2C3077FFA1}"/>
                </a:ext>
              </a:extLst>
            </p:cNvPr>
            <p:cNvSpPr/>
            <p:nvPr/>
          </p:nvSpPr>
          <p:spPr>
            <a:xfrm>
              <a:off x="3941508" y="1854281"/>
              <a:ext cx="2538208" cy="2538208"/>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black"/>
                </a:solidFill>
              </a:endParaRPr>
            </a:p>
          </p:txBody>
        </p:sp>
      </p:grpSp>
      <p:grpSp>
        <p:nvGrpSpPr>
          <p:cNvPr id="29" name="Group 28">
            <a:extLst>
              <a:ext uri="{FF2B5EF4-FFF2-40B4-BE49-F238E27FC236}">
                <a16:creationId xmlns:a16="http://schemas.microsoft.com/office/drawing/2014/main" id="{4ABCA157-BE72-4311-ABBF-1FAC7AF27923}"/>
              </a:ext>
            </a:extLst>
          </p:cNvPr>
          <p:cNvGrpSpPr/>
          <p:nvPr userDrawn="1"/>
        </p:nvGrpSpPr>
        <p:grpSpPr>
          <a:xfrm>
            <a:off x="5652120" y="1052736"/>
            <a:ext cx="2349319" cy="2349319"/>
            <a:chOff x="4932040" y="2348880"/>
            <a:chExt cx="2538208" cy="2538208"/>
          </a:xfrm>
        </p:grpSpPr>
        <p:sp>
          <p:nvSpPr>
            <p:cNvPr id="30" name="Oval 29">
              <a:extLst>
                <a:ext uri="{FF2B5EF4-FFF2-40B4-BE49-F238E27FC236}">
                  <a16:creationId xmlns:a16="http://schemas.microsoft.com/office/drawing/2014/main" id="{196A55D9-31CD-4F4C-AC49-49F4DCEA2020}"/>
                </a:ext>
              </a:extLst>
            </p:cNvPr>
            <p:cNvSpPr/>
            <p:nvPr/>
          </p:nvSpPr>
          <p:spPr>
            <a:xfrm>
              <a:off x="4932040" y="2348880"/>
              <a:ext cx="2538208" cy="2538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Donut 22">
              <a:extLst>
                <a:ext uri="{FF2B5EF4-FFF2-40B4-BE49-F238E27FC236}">
                  <a16:creationId xmlns:a16="http://schemas.microsoft.com/office/drawing/2014/main" id="{2C91D22D-AC1A-4869-A3B0-797B964FECB9}"/>
                </a:ext>
              </a:extLst>
            </p:cNvPr>
            <p:cNvSpPr/>
            <p:nvPr/>
          </p:nvSpPr>
          <p:spPr>
            <a:xfrm>
              <a:off x="4932040" y="2348880"/>
              <a:ext cx="2538208" cy="2538208"/>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black"/>
                </a:solidFill>
              </a:endParaRPr>
            </a:p>
          </p:txBody>
        </p:sp>
      </p:grpSp>
      <p:grpSp>
        <p:nvGrpSpPr>
          <p:cNvPr id="32" name="Group 31">
            <a:extLst>
              <a:ext uri="{FF2B5EF4-FFF2-40B4-BE49-F238E27FC236}">
                <a16:creationId xmlns:a16="http://schemas.microsoft.com/office/drawing/2014/main" id="{1A4CBFB4-1D78-450C-9027-47B0071A3443}"/>
              </a:ext>
            </a:extLst>
          </p:cNvPr>
          <p:cNvGrpSpPr/>
          <p:nvPr userDrawn="1"/>
        </p:nvGrpSpPr>
        <p:grpSpPr>
          <a:xfrm>
            <a:off x="5652120" y="3573016"/>
            <a:ext cx="2349319" cy="2376264"/>
            <a:chOff x="7884368" y="2070304"/>
            <a:chExt cx="2538208" cy="2567319"/>
          </a:xfrm>
        </p:grpSpPr>
        <p:sp>
          <p:nvSpPr>
            <p:cNvPr id="33" name="Oval 32">
              <a:extLst>
                <a:ext uri="{FF2B5EF4-FFF2-40B4-BE49-F238E27FC236}">
                  <a16:creationId xmlns:a16="http://schemas.microsoft.com/office/drawing/2014/main" id="{DDC2CD21-B18C-4141-B0D0-72AD1F4F2726}"/>
                </a:ext>
              </a:extLst>
            </p:cNvPr>
            <p:cNvSpPr/>
            <p:nvPr/>
          </p:nvSpPr>
          <p:spPr>
            <a:xfrm>
              <a:off x="7884368" y="2099415"/>
              <a:ext cx="2538208" cy="2538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Donut 27">
              <a:extLst>
                <a:ext uri="{FF2B5EF4-FFF2-40B4-BE49-F238E27FC236}">
                  <a16:creationId xmlns:a16="http://schemas.microsoft.com/office/drawing/2014/main" id="{01CCAC4C-24D3-4AAB-8F33-780942BA5A08}"/>
                </a:ext>
              </a:extLst>
            </p:cNvPr>
            <p:cNvSpPr/>
            <p:nvPr/>
          </p:nvSpPr>
          <p:spPr>
            <a:xfrm>
              <a:off x="7884368" y="2070304"/>
              <a:ext cx="2538208" cy="2538208"/>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black"/>
                </a:solidFill>
              </a:endParaRPr>
            </a:p>
          </p:txBody>
        </p:sp>
      </p:grpSp>
      <p:grpSp>
        <p:nvGrpSpPr>
          <p:cNvPr id="35" name="Group 34">
            <a:extLst>
              <a:ext uri="{FF2B5EF4-FFF2-40B4-BE49-F238E27FC236}">
                <a16:creationId xmlns:a16="http://schemas.microsoft.com/office/drawing/2014/main" id="{106DF676-76D4-4BDC-AA3A-1EF506644D79}"/>
              </a:ext>
            </a:extLst>
          </p:cNvPr>
          <p:cNvGrpSpPr/>
          <p:nvPr userDrawn="1"/>
        </p:nvGrpSpPr>
        <p:grpSpPr>
          <a:xfrm>
            <a:off x="3275856" y="4509120"/>
            <a:ext cx="2349319" cy="2349319"/>
            <a:chOff x="3797492" y="2070305"/>
            <a:chExt cx="2538208" cy="2538208"/>
          </a:xfrm>
        </p:grpSpPr>
        <p:sp>
          <p:nvSpPr>
            <p:cNvPr id="36" name="Oval 35">
              <a:extLst>
                <a:ext uri="{FF2B5EF4-FFF2-40B4-BE49-F238E27FC236}">
                  <a16:creationId xmlns:a16="http://schemas.microsoft.com/office/drawing/2014/main" id="{7CC442D4-E987-454E-B0C6-F700FE28A830}"/>
                </a:ext>
              </a:extLst>
            </p:cNvPr>
            <p:cNvSpPr/>
            <p:nvPr/>
          </p:nvSpPr>
          <p:spPr>
            <a:xfrm>
              <a:off x="3797492" y="2070305"/>
              <a:ext cx="2538208" cy="2538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Donut 32">
              <a:extLst>
                <a:ext uri="{FF2B5EF4-FFF2-40B4-BE49-F238E27FC236}">
                  <a16:creationId xmlns:a16="http://schemas.microsoft.com/office/drawing/2014/main" id="{D91D0BCB-9491-4E41-8241-372E67DE9BF4}"/>
                </a:ext>
              </a:extLst>
            </p:cNvPr>
            <p:cNvSpPr/>
            <p:nvPr/>
          </p:nvSpPr>
          <p:spPr>
            <a:xfrm>
              <a:off x="3797492" y="2070305"/>
              <a:ext cx="2538208" cy="2538208"/>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black"/>
                </a:solidFill>
              </a:endParaRPr>
            </a:p>
          </p:txBody>
        </p:sp>
      </p:grpSp>
      <p:sp>
        <p:nvSpPr>
          <p:cNvPr id="38" name="Title 1">
            <a:extLst>
              <a:ext uri="{FF2B5EF4-FFF2-40B4-BE49-F238E27FC236}">
                <a16:creationId xmlns:a16="http://schemas.microsoft.com/office/drawing/2014/main" id="{516C4992-6F9C-4B8A-A673-B7542F864DB8}"/>
              </a:ext>
            </a:extLst>
          </p:cNvPr>
          <p:cNvSpPr>
            <a:spLocks noGrp="1"/>
          </p:cNvSpPr>
          <p:nvPr>
            <p:ph type="title" hasCustomPrompt="1"/>
          </p:nvPr>
        </p:nvSpPr>
        <p:spPr>
          <a:xfrm>
            <a:off x="353616" y="6073884"/>
            <a:ext cx="2880320" cy="5608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43" name="TextBox 42">
            <a:extLst>
              <a:ext uri="{FF2B5EF4-FFF2-40B4-BE49-F238E27FC236}">
                <a16:creationId xmlns:a16="http://schemas.microsoft.com/office/drawing/2014/main" id="{13F07CCD-A31B-4B24-A5C8-B39E0C966C6C}"/>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44" name="Straight Connector 43">
            <a:extLst>
              <a:ext uri="{FF2B5EF4-FFF2-40B4-BE49-F238E27FC236}">
                <a16:creationId xmlns:a16="http://schemas.microsoft.com/office/drawing/2014/main" id="{2B96972D-A70F-4F47-9DD8-0FC60FCA25A2}"/>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4251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Accent Slide">
    <p:spTree>
      <p:nvGrpSpPr>
        <p:cNvPr id="1" name=""/>
        <p:cNvGrpSpPr/>
        <p:nvPr/>
      </p:nvGrpSpPr>
      <p:grpSpPr>
        <a:xfrm>
          <a:off x="0" y="0"/>
          <a:ext cx="0" cy="0"/>
          <a:chOff x="0" y="0"/>
          <a:chExt cx="0" cy="0"/>
        </a:xfrm>
      </p:grpSpPr>
      <p:grpSp>
        <p:nvGrpSpPr>
          <p:cNvPr id="39" name="Group 52">
            <a:extLst>
              <a:ext uri="{FF2B5EF4-FFF2-40B4-BE49-F238E27FC236}">
                <a16:creationId xmlns:a16="http://schemas.microsoft.com/office/drawing/2014/main" id="{72B553E4-73EF-4963-82E8-B7564AD63D40}"/>
              </a:ext>
            </a:extLst>
          </p:cNvPr>
          <p:cNvGrpSpPr/>
          <p:nvPr userDrawn="1"/>
        </p:nvGrpSpPr>
        <p:grpSpPr>
          <a:xfrm>
            <a:off x="1331640" y="3450308"/>
            <a:ext cx="6408712" cy="1634876"/>
            <a:chOff x="827584" y="1700808"/>
            <a:chExt cx="7056784" cy="1800200"/>
          </a:xfrm>
        </p:grpSpPr>
        <p:sp>
          <p:nvSpPr>
            <p:cNvPr id="40" name="Oval 39">
              <a:extLst>
                <a:ext uri="{FF2B5EF4-FFF2-40B4-BE49-F238E27FC236}">
                  <a16:creationId xmlns:a16="http://schemas.microsoft.com/office/drawing/2014/main" id="{32C5D3B4-7354-482E-A5A9-48D725486442}"/>
                </a:ext>
              </a:extLst>
            </p:cNvPr>
            <p:cNvSpPr/>
            <p:nvPr/>
          </p:nvSpPr>
          <p:spPr>
            <a:xfrm>
              <a:off x="6084168" y="1700808"/>
              <a:ext cx="1800200" cy="1800200"/>
            </a:xfrm>
            <a:prstGeom prst="ellipse">
              <a:avLst/>
            </a:prstGeom>
            <a:solidFill>
              <a:srgbClr val="00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Donut 54">
              <a:extLst>
                <a:ext uri="{FF2B5EF4-FFF2-40B4-BE49-F238E27FC236}">
                  <a16:creationId xmlns:a16="http://schemas.microsoft.com/office/drawing/2014/main" id="{BE8AC167-9E95-4543-9C6D-0870A039DA50}"/>
                </a:ext>
              </a:extLst>
            </p:cNvPr>
            <p:cNvSpPr/>
            <p:nvPr/>
          </p:nvSpPr>
          <p:spPr>
            <a:xfrm>
              <a:off x="827584" y="1700808"/>
              <a:ext cx="1800200" cy="1800200"/>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Donut 55">
              <a:extLst>
                <a:ext uri="{FF2B5EF4-FFF2-40B4-BE49-F238E27FC236}">
                  <a16:creationId xmlns:a16="http://schemas.microsoft.com/office/drawing/2014/main" id="{2B64AC0F-0C36-418D-898B-405F38E6C347}"/>
                </a:ext>
              </a:extLst>
            </p:cNvPr>
            <p:cNvSpPr/>
            <p:nvPr/>
          </p:nvSpPr>
          <p:spPr>
            <a:xfrm>
              <a:off x="3347864" y="1700808"/>
              <a:ext cx="1800200" cy="1800200"/>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3" name="TextBox 42">
              <a:extLst>
                <a:ext uri="{FF2B5EF4-FFF2-40B4-BE49-F238E27FC236}">
                  <a16:creationId xmlns:a16="http://schemas.microsoft.com/office/drawing/2014/main" id="{91905DE2-FC5D-404F-A300-0D051AE58E3C}"/>
                </a:ext>
              </a:extLst>
            </p:cNvPr>
            <p:cNvSpPr txBox="1"/>
            <p:nvPr/>
          </p:nvSpPr>
          <p:spPr>
            <a:xfrm>
              <a:off x="2771800" y="2276872"/>
              <a:ext cx="484428" cy="707886"/>
            </a:xfrm>
            <a:prstGeom prst="rect">
              <a:avLst/>
            </a:prstGeom>
            <a:noFill/>
          </p:spPr>
          <p:txBody>
            <a:bodyPr wrap="none" rtlCol="0">
              <a:spAutoFit/>
            </a:bodyPr>
            <a:lstStyle/>
            <a:p>
              <a:r>
                <a:rPr lang="en-GB" sz="4000" b="1" dirty="0">
                  <a:solidFill>
                    <a:srgbClr val="092869"/>
                  </a:solidFill>
                  <a:latin typeface="Arial" panose="020B0604020202020204" pitchFamily="34" charset="0"/>
                  <a:cs typeface="Arial" panose="020B0604020202020204" pitchFamily="34" charset="0"/>
                </a:rPr>
                <a:t>+</a:t>
              </a:r>
            </a:p>
          </p:txBody>
        </p:sp>
        <p:sp>
          <p:nvSpPr>
            <p:cNvPr id="44" name="TextBox 43">
              <a:extLst>
                <a:ext uri="{FF2B5EF4-FFF2-40B4-BE49-F238E27FC236}">
                  <a16:creationId xmlns:a16="http://schemas.microsoft.com/office/drawing/2014/main" id="{FD1A70C4-CB2F-47AF-8CA8-5C0D7572946C}"/>
                </a:ext>
              </a:extLst>
            </p:cNvPr>
            <p:cNvSpPr txBox="1"/>
            <p:nvPr/>
          </p:nvSpPr>
          <p:spPr>
            <a:xfrm>
              <a:off x="5364088" y="2276872"/>
              <a:ext cx="453970" cy="646331"/>
            </a:xfrm>
            <a:prstGeom prst="rect">
              <a:avLst/>
            </a:prstGeom>
            <a:noFill/>
          </p:spPr>
          <p:txBody>
            <a:bodyPr wrap="none" rtlCol="0">
              <a:spAutoFit/>
            </a:bodyPr>
            <a:lstStyle/>
            <a:p>
              <a:r>
                <a:rPr lang="en-GB" sz="3600" b="1" dirty="0">
                  <a:solidFill>
                    <a:srgbClr val="092869"/>
                  </a:solidFill>
                  <a:latin typeface="Arial" panose="020B0604020202020204" pitchFamily="34" charset="0"/>
                  <a:cs typeface="Arial" panose="020B0604020202020204" pitchFamily="34" charset="0"/>
                </a:rPr>
                <a:t>=</a:t>
              </a:r>
            </a:p>
          </p:txBody>
        </p:sp>
      </p:grpSp>
      <p:grpSp>
        <p:nvGrpSpPr>
          <p:cNvPr id="45" name="Group 66">
            <a:extLst>
              <a:ext uri="{FF2B5EF4-FFF2-40B4-BE49-F238E27FC236}">
                <a16:creationId xmlns:a16="http://schemas.microsoft.com/office/drawing/2014/main" id="{414F7D70-9B68-418A-9A05-347CCAD45EAC}"/>
              </a:ext>
            </a:extLst>
          </p:cNvPr>
          <p:cNvGrpSpPr/>
          <p:nvPr userDrawn="1"/>
        </p:nvGrpSpPr>
        <p:grpSpPr>
          <a:xfrm>
            <a:off x="1331640" y="5178500"/>
            <a:ext cx="6408712" cy="1634876"/>
            <a:chOff x="827584" y="5957900"/>
            <a:chExt cx="7056784" cy="1800200"/>
          </a:xfrm>
        </p:grpSpPr>
        <p:sp>
          <p:nvSpPr>
            <p:cNvPr id="46" name="Oval 45">
              <a:extLst>
                <a:ext uri="{FF2B5EF4-FFF2-40B4-BE49-F238E27FC236}">
                  <a16:creationId xmlns:a16="http://schemas.microsoft.com/office/drawing/2014/main" id="{BC348F5C-FC35-4BAE-8C52-6CF2436396F5}"/>
                </a:ext>
              </a:extLst>
            </p:cNvPr>
            <p:cNvSpPr/>
            <p:nvPr/>
          </p:nvSpPr>
          <p:spPr>
            <a:xfrm>
              <a:off x="827584" y="5957900"/>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A38378DD-DE1B-4CB9-82DC-F1473F406ED6}"/>
                </a:ext>
              </a:extLst>
            </p:cNvPr>
            <p:cNvSpPr/>
            <p:nvPr/>
          </p:nvSpPr>
          <p:spPr>
            <a:xfrm>
              <a:off x="6084168" y="5957900"/>
              <a:ext cx="1800200" cy="1800200"/>
            </a:xfrm>
            <a:prstGeom prst="ellipse">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042F0E1F-EB67-4A0B-8959-443A09551B36}"/>
                </a:ext>
              </a:extLst>
            </p:cNvPr>
            <p:cNvSpPr txBox="1"/>
            <p:nvPr/>
          </p:nvSpPr>
          <p:spPr>
            <a:xfrm>
              <a:off x="2771800" y="6533964"/>
              <a:ext cx="484428" cy="707886"/>
            </a:xfrm>
            <a:prstGeom prst="rect">
              <a:avLst/>
            </a:prstGeom>
            <a:noFill/>
          </p:spPr>
          <p:txBody>
            <a:bodyPr wrap="none" rtlCol="0">
              <a:spAutoFit/>
            </a:bodyPr>
            <a:lstStyle/>
            <a:p>
              <a:r>
                <a:rPr lang="en-GB" sz="4000" b="1" dirty="0">
                  <a:solidFill>
                    <a:srgbClr val="092869"/>
                  </a:solidFill>
                  <a:latin typeface="Arial" panose="020B0604020202020204" pitchFamily="34" charset="0"/>
                  <a:cs typeface="Arial" panose="020B0604020202020204" pitchFamily="34" charset="0"/>
                </a:rPr>
                <a:t>+</a:t>
              </a:r>
            </a:p>
          </p:txBody>
        </p:sp>
        <p:sp>
          <p:nvSpPr>
            <p:cNvPr id="49" name="TextBox 48">
              <a:extLst>
                <a:ext uri="{FF2B5EF4-FFF2-40B4-BE49-F238E27FC236}">
                  <a16:creationId xmlns:a16="http://schemas.microsoft.com/office/drawing/2014/main" id="{01FB06BC-6998-4823-8999-5B3E4A632F4A}"/>
                </a:ext>
              </a:extLst>
            </p:cNvPr>
            <p:cNvSpPr txBox="1"/>
            <p:nvPr/>
          </p:nvSpPr>
          <p:spPr>
            <a:xfrm>
              <a:off x="5364088" y="6533964"/>
              <a:ext cx="453970" cy="646331"/>
            </a:xfrm>
            <a:prstGeom prst="rect">
              <a:avLst/>
            </a:prstGeom>
            <a:noFill/>
          </p:spPr>
          <p:txBody>
            <a:bodyPr wrap="none" rtlCol="0">
              <a:spAutoFit/>
            </a:bodyPr>
            <a:lstStyle/>
            <a:p>
              <a:r>
                <a:rPr lang="en-GB" sz="3600" b="1" dirty="0">
                  <a:solidFill>
                    <a:srgbClr val="092869"/>
                  </a:solidFill>
                  <a:latin typeface="Arial" panose="020B0604020202020204" pitchFamily="34" charset="0"/>
                  <a:cs typeface="Arial" panose="020B0604020202020204" pitchFamily="34" charset="0"/>
                </a:rPr>
                <a:t>=</a:t>
              </a:r>
            </a:p>
          </p:txBody>
        </p:sp>
        <p:sp>
          <p:nvSpPr>
            <p:cNvPr id="50" name="Oval 49">
              <a:extLst>
                <a:ext uri="{FF2B5EF4-FFF2-40B4-BE49-F238E27FC236}">
                  <a16:creationId xmlns:a16="http://schemas.microsoft.com/office/drawing/2014/main" id="{13444C97-ED12-418F-9A40-AA70B77752F7}"/>
                </a:ext>
              </a:extLst>
            </p:cNvPr>
            <p:cNvSpPr/>
            <p:nvPr/>
          </p:nvSpPr>
          <p:spPr>
            <a:xfrm>
              <a:off x="3347864" y="5957900"/>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F8B954FD-6215-43D5-A3E9-0EFAF87EA98D}"/>
              </a:ext>
            </a:extLst>
          </p:cNvPr>
          <p:cNvGrpSpPr/>
          <p:nvPr userDrawn="1"/>
        </p:nvGrpSpPr>
        <p:grpSpPr>
          <a:xfrm>
            <a:off x="1331640" y="1722116"/>
            <a:ext cx="6408712" cy="1634876"/>
            <a:chOff x="899592" y="1196752"/>
            <a:chExt cx="7056784" cy="1800200"/>
          </a:xfrm>
        </p:grpSpPr>
        <p:sp>
          <p:nvSpPr>
            <p:cNvPr id="52" name="Donut 46">
              <a:extLst>
                <a:ext uri="{FF2B5EF4-FFF2-40B4-BE49-F238E27FC236}">
                  <a16:creationId xmlns:a16="http://schemas.microsoft.com/office/drawing/2014/main" id="{0E8DD8D3-D47C-451E-B1ED-3EFF4C04A144}"/>
                </a:ext>
              </a:extLst>
            </p:cNvPr>
            <p:cNvSpPr/>
            <p:nvPr/>
          </p:nvSpPr>
          <p:spPr>
            <a:xfrm>
              <a:off x="899592" y="1196752"/>
              <a:ext cx="1800200" cy="1800200"/>
            </a:xfrm>
            <a:prstGeom prst="donut">
              <a:avLst>
                <a:gd name="adj" fmla="val 8546"/>
              </a:avLst>
            </a:prstGeom>
            <a:solidFill>
              <a:srgbClr val="00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3" name="Donut 47">
              <a:extLst>
                <a:ext uri="{FF2B5EF4-FFF2-40B4-BE49-F238E27FC236}">
                  <a16:creationId xmlns:a16="http://schemas.microsoft.com/office/drawing/2014/main" id="{21ACF641-B45D-4E9A-8B5D-DE25846E797B}"/>
                </a:ext>
              </a:extLst>
            </p:cNvPr>
            <p:cNvSpPr/>
            <p:nvPr/>
          </p:nvSpPr>
          <p:spPr>
            <a:xfrm>
              <a:off x="3419872" y="1196752"/>
              <a:ext cx="1800200" cy="1800200"/>
            </a:xfrm>
            <a:prstGeom prst="donut">
              <a:avLst>
                <a:gd name="adj" fmla="val 8546"/>
              </a:avLst>
            </a:prstGeom>
            <a:solidFill>
              <a:srgbClr val="00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4" name="TextBox 53">
              <a:extLst>
                <a:ext uri="{FF2B5EF4-FFF2-40B4-BE49-F238E27FC236}">
                  <a16:creationId xmlns:a16="http://schemas.microsoft.com/office/drawing/2014/main" id="{D0733107-17EE-45DB-8EAD-580518232DDE}"/>
                </a:ext>
              </a:extLst>
            </p:cNvPr>
            <p:cNvSpPr txBox="1"/>
            <p:nvPr/>
          </p:nvSpPr>
          <p:spPr>
            <a:xfrm>
              <a:off x="2843808" y="1772816"/>
              <a:ext cx="484428" cy="707886"/>
            </a:xfrm>
            <a:prstGeom prst="rect">
              <a:avLst/>
            </a:prstGeom>
            <a:noFill/>
          </p:spPr>
          <p:txBody>
            <a:bodyPr wrap="none" rtlCol="0">
              <a:spAutoFit/>
            </a:bodyPr>
            <a:lstStyle/>
            <a:p>
              <a:r>
                <a:rPr lang="en-GB" sz="4000" b="1" dirty="0">
                  <a:solidFill>
                    <a:srgbClr val="092869"/>
                  </a:solidFill>
                  <a:latin typeface="Arial" panose="020B0604020202020204" pitchFamily="34" charset="0"/>
                  <a:cs typeface="Arial" panose="020B0604020202020204" pitchFamily="34" charset="0"/>
                </a:rPr>
                <a:t>+</a:t>
              </a:r>
            </a:p>
          </p:txBody>
        </p:sp>
        <p:sp>
          <p:nvSpPr>
            <p:cNvPr id="55" name="TextBox 54">
              <a:extLst>
                <a:ext uri="{FF2B5EF4-FFF2-40B4-BE49-F238E27FC236}">
                  <a16:creationId xmlns:a16="http://schemas.microsoft.com/office/drawing/2014/main" id="{6B3F914E-CD78-421A-8515-B6208DEF0E04}"/>
                </a:ext>
              </a:extLst>
            </p:cNvPr>
            <p:cNvSpPr txBox="1"/>
            <p:nvPr/>
          </p:nvSpPr>
          <p:spPr>
            <a:xfrm>
              <a:off x="5436096" y="1772816"/>
              <a:ext cx="453970" cy="646331"/>
            </a:xfrm>
            <a:prstGeom prst="rect">
              <a:avLst/>
            </a:prstGeom>
            <a:noFill/>
          </p:spPr>
          <p:txBody>
            <a:bodyPr wrap="none" rtlCol="0">
              <a:spAutoFit/>
            </a:bodyPr>
            <a:lstStyle/>
            <a:p>
              <a:r>
                <a:rPr lang="en-GB" sz="3600" b="1" dirty="0">
                  <a:solidFill>
                    <a:srgbClr val="092869"/>
                  </a:solidFill>
                  <a:latin typeface="Arial" panose="020B0604020202020204" pitchFamily="34" charset="0"/>
                  <a:cs typeface="Arial" panose="020B0604020202020204" pitchFamily="34" charset="0"/>
                </a:rPr>
                <a:t>=</a:t>
              </a:r>
            </a:p>
          </p:txBody>
        </p:sp>
        <p:sp>
          <p:nvSpPr>
            <p:cNvPr id="56" name="Donut 21">
              <a:extLst>
                <a:ext uri="{FF2B5EF4-FFF2-40B4-BE49-F238E27FC236}">
                  <a16:creationId xmlns:a16="http://schemas.microsoft.com/office/drawing/2014/main" id="{CD1B85AD-CF04-48F7-9472-9FB8E52C09EC}"/>
                </a:ext>
              </a:extLst>
            </p:cNvPr>
            <p:cNvSpPr/>
            <p:nvPr/>
          </p:nvSpPr>
          <p:spPr>
            <a:xfrm>
              <a:off x="6156176" y="1196752"/>
              <a:ext cx="1800200" cy="1800200"/>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57" name="Title 1">
            <a:extLst>
              <a:ext uri="{FF2B5EF4-FFF2-40B4-BE49-F238E27FC236}">
                <a16:creationId xmlns:a16="http://schemas.microsoft.com/office/drawing/2014/main" id="{B30378D8-C97D-4AC1-97C5-3CCEABDE6539}"/>
              </a:ext>
            </a:extLst>
          </p:cNvPr>
          <p:cNvSpPr>
            <a:spLocks noGrp="1"/>
          </p:cNvSpPr>
          <p:nvPr>
            <p:ph type="title" hasCustomPrompt="1"/>
          </p:nvPr>
        </p:nvSpPr>
        <p:spPr>
          <a:xfrm>
            <a:off x="323528" y="1004229"/>
            <a:ext cx="2880320"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27" name="TextBox 26">
            <a:extLst>
              <a:ext uri="{FF2B5EF4-FFF2-40B4-BE49-F238E27FC236}">
                <a16:creationId xmlns:a16="http://schemas.microsoft.com/office/drawing/2014/main" id="{DE4ED529-59D9-4289-ADE3-7F2CE03035F4}"/>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28" name="Straight Connector 27">
            <a:extLst>
              <a:ext uri="{FF2B5EF4-FFF2-40B4-BE49-F238E27FC236}">
                <a16:creationId xmlns:a16="http://schemas.microsoft.com/office/drawing/2014/main" id="{504C9D99-48A6-4C54-92D0-EF48764E5CD2}"/>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900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contacts">
    <p:spTree>
      <p:nvGrpSpPr>
        <p:cNvPr id="1" name=""/>
        <p:cNvGrpSpPr/>
        <p:nvPr/>
      </p:nvGrpSpPr>
      <p:grpSpPr>
        <a:xfrm>
          <a:off x="0" y="0"/>
          <a:ext cx="0" cy="0"/>
          <a:chOff x="0" y="0"/>
          <a:chExt cx="0" cy="0"/>
        </a:xfrm>
      </p:grpSpPr>
      <p:sp>
        <p:nvSpPr>
          <p:cNvPr id="3" name="Donut 2"/>
          <p:cNvSpPr/>
          <p:nvPr userDrawn="1"/>
        </p:nvSpPr>
        <p:spPr>
          <a:xfrm>
            <a:off x="1907704" y="764704"/>
            <a:ext cx="5040560" cy="5040560"/>
          </a:xfrm>
          <a:prstGeom prst="donut">
            <a:avLst>
              <a:gd name="adj" fmla="val 8546"/>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Oval 1"/>
          <p:cNvSpPr/>
          <p:nvPr userDrawn="1"/>
        </p:nvSpPr>
        <p:spPr>
          <a:xfrm>
            <a:off x="6156176" y="4077072"/>
            <a:ext cx="2016224" cy="2016224"/>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Arial" pitchFamily="34" charset="0"/>
                <a:cs typeface="Arial" pitchFamily="34" charset="0"/>
              </a:rPr>
              <a:t> </a:t>
            </a:r>
          </a:p>
          <a:p>
            <a:endParaRPr lang="en-GB" sz="1600" b="1" dirty="0">
              <a:latin typeface="Arial" pitchFamily="34" charset="0"/>
              <a:cs typeface="Arial" pitchFamily="34" charset="0"/>
            </a:endParaRPr>
          </a:p>
        </p:txBody>
      </p:sp>
      <p:sp>
        <p:nvSpPr>
          <p:cNvPr id="4" name="Title 5">
            <a:extLst>
              <a:ext uri="{FF2B5EF4-FFF2-40B4-BE49-F238E27FC236}">
                <a16:creationId xmlns:a16="http://schemas.microsoft.com/office/drawing/2014/main" id="{D0C06E3D-CE9D-4FCD-9BF6-2175C910433D}"/>
              </a:ext>
            </a:extLst>
          </p:cNvPr>
          <p:cNvSpPr>
            <a:spLocks noGrp="1"/>
          </p:cNvSpPr>
          <p:nvPr>
            <p:ph type="title" hasCustomPrompt="1"/>
          </p:nvPr>
        </p:nvSpPr>
        <p:spPr>
          <a:xfrm>
            <a:off x="2591780" y="2713484"/>
            <a:ext cx="3672408" cy="1143000"/>
          </a:xfrm>
          <a:prstGeom prst="rect">
            <a:avLst/>
          </a:prstGeom>
        </p:spPr>
        <p:txBody>
          <a:bodyPr anchor="ctr"/>
          <a:lstStyle>
            <a:lvl1pPr algn="l">
              <a:defRPr b="1">
                <a:solidFill>
                  <a:schemeClr val="accent1"/>
                </a:solidFill>
              </a:defRPr>
            </a:lvl1pPr>
          </a:lstStyle>
          <a:p>
            <a:r>
              <a:rPr lang="en-US" dirty="0"/>
              <a:t>Click to edit end title</a:t>
            </a:r>
            <a:endParaRPr lang="en-GB" dirty="0"/>
          </a:p>
        </p:txBody>
      </p:sp>
      <p:sp>
        <p:nvSpPr>
          <p:cNvPr id="11" name="TextBox 10">
            <a:extLst>
              <a:ext uri="{FF2B5EF4-FFF2-40B4-BE49-F238E27FC236}">
                <a16:creationId xmlns:a16="http://schemas.microsoft.com/office/drawing/2014/main" id="{62236261-87EE-4B00-83BB-DF624832FBA4}"/>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2" name="Straight Connector 11">
            <a:extLst>
              <a:ext uri="{FF2B5EF4-FFF2-40B4-BE49-F238E27FC236}">
                <a16:creationId xmlns:a16="http://schemas.microsoft.com/office/drawing/2014/main" id="{46212B73-A03E-456C-B824-A269DCBAE34C}"/>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62DC9-1670-4F2C-9616-E70711414E65}"/>
              </a:ext>
            </a:extLst>
          </p:cNvPr>
          <p:cNvSpPr>
            <a:spLocks noGrp="1"/>
          </p:cNvSpPr>
          <p:nvPr>
            <p:ph type="title" hasCustomPrompt="1"/>
          </p:nvPr>
        </p:nvSpPr>
        <p:spPr>
          <a:xfrm>
            <a:off x="323528" y="1004229"/>
            <a:ext cx="7272808"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4" name="Text Placeholder 6">
            <a:extLst>
              <a:ext uri="{FF2B5EF4-FFF2-40B4-BE49-F238E27FC236}">
                <a16:creationId xmlns:a16="http://schemas.microsoft.com/office/drawing/2014/main" id="{CC381AA9-1F55-4D6D-908F-67A102251F93}"/>
              </a:ext>
            </a:extLst>
          </p:cNvPr>
          <p:cNvSpPr>
            <a:spLocks noGrp="1"/>
          </p:cNvSpPr>
          <p:nvPr>
            <p:ph type="body" sz="quarter" idx="10"/>
          </p:nvPr>
        </p:nvSpPr>
        <p:spPr>
          <a:xfrm>
            <a:off x="324222" y="2204865"/>
            <a:ext cx="8496249" cy="4392487"/>
          </a:xfrm>
          <a:prstGeom prst="rect">
            <a:avLst/>
          </a:prstGeom>
        </p:spPr>
        <p:txBody>
          <a:bodyPr/>
          <a:lstStyle>
            <a:lvl1pPr marL="0" indent="0">
              <a:buFontTx/>
              <a:buNone/>
              <a:defRPr sz="2400" b="1">
                <a:solidFill>
                  <a:schemeClr val="accent2"/>
                </a:solidFill>
              </a:defRPr>
            </a:lvl1pPr>
            <a:lvl2pPr marL="742950" indent="-285750">
              <a:buClr>
                <a:srgbClr val="0096DC"/>
              </a:buClr>
              <a:buFont typeface="Arial" panose="020B0604020202020204" pitchFamily="34" charset="0"/>
              <a:buChar char="•"/>
              <a:defRPr lang="en-US" sz="2400" dirty="0" smtClean="0">
                <a:solidFill>
                  <a:schemeClr val="tx1">
                    <a:lumMod val="75000"/>
                    <a:lumOff val="25000"/>
                  </a:schemeClr>
                </a:solidFill>
              </a:defRPr>
            </a:lvl2pPr>
            <a:lvl3pPr marL="1143000" indent="-228600">
              <a:buClr>
                <a:schemeClr val="accent1"/>
              </a:buClr>
              <a:buFont typeface="Arial" panose="020B0604020202020204" pitchFamily="34" charset="0"/>
              <a:buChar char="̶"/>
              <a:defRPr lang="en-US" sz="2000" dirty="0" smtClean="0">
                <a:solidFill>
                  <a:schemeClr val="tx1">
                    <a:lumMod val="75000"/>
                    <a:lumOff val="25000"/>
                  </a:schemeClr>
                </a:solidFill>
              </a:defRPr>
            </a:lvl3pPr>
            <a:lvl4pPr marL="1600200" indent="-228600">
              <a:buClr>
                <a:schemeClr val="accent3"/>
              </a:buClr>
              <a:buFont typeface="Courier New" panose="02070309020205020404" pitchFamily="49" charset="0"/>
              <a:buChar char="o"/>
              <a:defRPr lang="en-US" sz="1800" dirty="0" smtClean="0">
                <a:solidFill>
                  <a:schemeClr val="tx1">
                    <a:lumMod val="75000"/>
                    <a:lumOff val="25000"/>
                  </a:schemeClr>
                </a:solidFill>
              </a:defRPr>
            </a:lvl4pPr>
            <a:lvl5pPr marL="2057400" indent="-228600">
              <a:buClr>
                <a:schemeClr val="accent2"/>
              </a:buClr>
              <a:buFont typeface="Wingdings" panose="05000000000000000000" pitchFamily="2" charset="2"/>
              <a:buChar char="Ø"/>
              <a:defRPr lang="en-GB" sz="1600"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Box 6">
            <a:extLst>
              <a:ext uri="{FF2B5EF4-FFF2-40B4-BE49-F238E27FC236}">
                <a16:creationId xmlns:a16="http://schemas.microsoft.com/office/drawing/2014/main" id="{B785485B-2D6C-4EE4-8B1A-607DBDCCFB87}"/>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8" name="Straight Connector 7">
            <a:extLst>
              <a:ext uri="{FF2B5EF4-FFF2-40B4-BE49-F238E27FC236}">
                <a16:creationId xmlns:a16="http://schemas.microsoft.com/office/drawing/2014/main" id="{732399C4-1D78-468C-9EE4-590D68A257B1}"/>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NHS NSS Cover Slide 2">
    <p:spTree>
      <p:nvGrpSpPr>
        <p:cNvPr id="1" name=""/>
        <p:cNvGrpSpPr/>
        <p:nvPr/>
      </p:nvGrpSpPr>
      <p:grpSpPr>
        <a:xfrm>
          <a:off x="0" y="0"/>
          <a:ext cx="0" cy="0"/>
          <a:chOff x="0" y="0"/>
          <a:chExt cx="0" cy="0"/>
        </a:xfrm>
      </p:grpSpPr>
      <p:sp>
        <p:nvSpPr>
          <p:cNvPr id="14" name="Donut 2">
            <a:extLst>
              <a:ext uri="{FF2B5EF4-FFF2-40B4-BE49-F238E27FC236}">
                <a16:creationId xmlns:a16="http://schemas.microsoft.com/office/drawing/2014/main" id="{A89F0AF2-877E-4680-A375-DD07A594799E}"/>
              </a:ext>
            </a:extLst>
          </p:cNvPr>
          <p:cNvSpPr/>
          <p:nvPr userDrawn="1"/>
        </p:nvSpPr>
        <p:spPr>
          <a:xfrm>
            <a:off x="1959331" y="548531"/>
            <a:ext cx="5688632" cy="5688632"/>
          </a:xfrm>
          <a:prstGeom prst="donut">
            <a:avLst>
              <a:gd name="adj" fmla="val 8546"/>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Oval 8">
            <a:extLst>
              <a:ext uri="{FF2B5EF4-FFF2-40B4-BE49-F238E27FC236}">
                <a16:creationId xmlns:a16="http://schemas.microsoft.com/office/drawing/2014/main" id="{7C898494-7171-47CF-AE2E-D6CA8FEDE542}"/>
              </a:ext>
            </a:extLst>
          </p:cNvPr>
          <p:cNvSpPr/>
          <p:nvPr userDrawn="1"/>
        </p:nvSpPr>
        <p:spPr>
          <a:xfrm>
            <a:off x="287524" y="235770"/>
            <a:ext cx="2376264" cy="2376264"/>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dirty="0">
              <a:latin typeface="Arial" pitchFamily="34" charset="0"/>
              <a:cs typeface="Arial" pitchFamily="34" charset="0"/>
            </a:endParaRPr>
          </a:p>
        </p:txBody>
      </p:sp>
      <p:sp>
        <p:nvSpPr>
          <p:cNvPr id="11" name="Text Placeholder 7">
            <a:extLst>
              <a:ext uri="{FF2B5EF4-FFF2-40B4-BE49-F238E27FC236}">
                <a16:creationId xmlns:a16="http://schemas.microsoft.com/office/drawing/2014/main" id="{3D632DC7-B764-4754-9E41-BF794215777A}"/>
              </a:ext>
            </a:extLst>
          </p:cNvPr>
          <p:cNvSpPr>
            <a:spLocks noGrp="1"/>
          </p:cNvSpPr>
          <p:nvPr>
            <p:ph type="body" sz="quarter" idx="10" hasCustomPrompt="1"/>
          </p:nvPr>
        </p:nvSpPr>
        <p:spPr>
          <a:xfrm>
            <a:off x="467544" y="966702"/>
            <a:ext cx="2016224" cy="914400"/>
          </a:xfrm>
          <a:prstGeom prst="rect">
            <a:avLst/>
          </a:prstGeom>
        </p:spPr>
        <p:txBody>
          <a:bodyPr anchor="ctr">
            <a:noAutofit/>
          </a:bodyPr>
          <a:lstStyle>
            <a:lvl1pPr marL="0" indent="0">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subtitle</a:t>
            </a:r>
          </a:p>
        </p:txBody>
      </p:sp>
      <p:pic>
        <p:nvPicPr>
          <p:cNvPr id="13" name="Picture 12" descr="A picture containing text&#10;&#10;Description automatically generated">
            <a:extLst>
              <a:ext uri="{FF2B5EF4-FFF2-40B4-BE49-F238E27FC236}">
                <a16:creationId xmlns:a16="http://schemas.microsoft.com/office/drawing/2014/main" id="{705DBAC2-863A-4C9A-BAB4-BA258A56DB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742" y="5825184"/>
            <a:ext cx="2572050" cy="772168"/>
          </a:xfrm>
          <a:prstGeom prst="rect">
            <a:avLst/>
          </a:prstGeom>
        </p:spPr>
      </p:pic>
      <p:cxnSp>
        <p:nvCxnSpPr>
          <p:cNvPr id="16" name="Straight Connector 15">
            <a:extLst>
              <a:ext uri="{FF2B5EF4-FFF2-40B4-BE49-F238E27FC236}">
                <a16:creationId xmlns:a16="http://schemas.microsoft.com/office/drawing/2014/main" id="{90140535-377F-46E0-8004-7E81AC45F565}"/>
              </a:ext>
            </a:extLst>
          </p:cNvPr>
          <p:cNvCxnSpPr/>
          <p:nvPr userDrawn="1"/>
        </p:nvCxnSpPr>
        <p:spPr>
          <a:xfrm>
            <a:off x="-180528" y="6165304"/>
            <a:ext cx="273630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35671FB-0D0A-4105-8316-A51EE033AADE}"/>
              </a:ext>
            </a:extLst>
          </p:cNvPr>
          <p:cNvSpPr>
            <a:spLocks noGrp="1"/>
          </p:cNvSpPr>
          <p:nvPr>
            <p:ph type="title"/>
          </p:nvPr>
        </p:nvSpPr>
        <p:spPr>
          <a:xfrm>
            <a:off x="2823427" y="2730065"/>
            <a:ext cx="3960440" cy="1325563"/>
          </a:xfrm>
          <a:prstGeom prst="rect">
            <a:avLst/>
          </a:prstGeom>
        </p:spPr>
        <p:txBody>
          <a:bodyPr anchor="ctr"/>
          <a:lstStyle>
            <a:lvl1pPr algn="l">
              <a:defRPr b="1">
                <a:solidFill>
                  <a:schemeClr val="accent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ECD2D95C-7CFF-4B5D-9465-A26A12D6465A}"/>
              </a:ext>
            </a:extLst>
          </p:cNvPr>
          <p:cNvSpPr>
            <a:spLocks noGrp="1"/>
          </p:cNvSpPr>
          <p:nvPr>
            <p:ph type="body" sz="quarter" idx="11" hasCustomPrompt="1"/>
          </p:nvPr>
        </p:nvSpPr>
        <p:spPr>
          <a:xfrm>
            <a:off x="5724128" y="6243559"/>
            <a:ext cx="3221037" cy="385762"/>
          </a:xfrm>
          <a:prstGeom prst="rect">
            <a:avLst/>
          </a:prstGeom>
        </p:spPr>
        <p:txBody>
          <a:bodyPr/>
          <a:lstStyle>
            <a:lvl1pPr marL="0" indent="0">
              <a:buNone/>
              <a:defRPr sz="1600" b="1">
                <a:solidFill>
                  <a:schemeClr val="accent2"/>
                </a:solidFill>
              </a:defRPr>
            </a:lvl1pPr>
          </a:lstStyle>
          <a:p>
            <a:pPr lvl="0"/>
            <a:r>
              <a:rPr lang="en-US" dirty="0"/>
              <a:t>Presenter Name - Title/position</a:t>
            </a:r>
          </a:p>
        </p:txBody>
      </p:sp>
    </p:spTree>
    <p:extLst>
      <p:ext uri="{BB962C8B-B14F-4D97-AF65-F5344CB8AC3E}">
        <p14:creationId xmlns:p14="http://schemas.microsoft.com/office/powerpoint/2010/main" val="2241306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62DC9-1670-4F2C-9616-E70711414E65}"/>
              </a:ext>
            </a:extLst>
          </p:cNvPr>
          <p:cNvSpPr>
            <a:spLocks noGrp="1"/>
          </p:cNvSpPr>
          <p:nvPr>
            <p:ph type="title" hasCustomPrompt="1"/>
          </p:nvPr>
        </p:nvSpPr>
        <p:spPr>
          <a:xfrm>
            <a:off x="323528" y="1004229"/>
            <a:ext cx="7272808"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9" name="TextBox 8">
            <a:extLst>
              <a:ext uri="{FF2B5EF4-FFF2-40B4-BE49-F238E27FC236}">
                <a16:creationId xmlns:a16="http://schemas.microsoft.com/office/drawing/2014/main" id="{A2C526E3-6FBE-4085-9F4D-1D29A0A5B873}"/>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0" name="Straight Connector 9">
            <a:extLst>
              <a:ext uri="{FF2B5EF4-FFF2-40B4-BE49-F238E27FC236}">
                <a16:creationId xmlns:a16="http://schemas.microsoft.com/office/drawing/2014/main" id="{7B235246-50DA-43C5-A029-DBB630124846}"/>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431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HS NSS Cover Slide 3">
    <p:spTree>
      <p:nvGrpSpPr>
        <p:cNvPr id="1" name=""/>
        <p:cNvGrpSpPr/>
        <p:nvPr/>
      </p:nvGrpSpPr>
      <p:grpSpPr>
        <a:xfrm>
          <a:off x="0" y="0"/>
          <a:ext cx="0" cy="0"/>
          <a:chOff x="0" y="0"/>
          <a:chExt cx="0" cy="0"/>
        </a:xfrm>
      </p:grpSpPr>
      <p:sp>
        <p:nvSpPr>
          <p:cNvPr id="4" name="Donut 2">
            <a:extLst>
              <a:ext uri="{FF2B5EF4-FFF2-40B4-BE49-F238E27FC236}">
                <a16:creationId xmlns:a16="http://schemas.microsoft.com/office/drawing/2014/main" id="{ABE66834-21E9-4CA1-8E07-A1D0FBF7EDD9}"/>
              </a:ext>
            </a:extLst>
          </p:cNvPr>
          <p:cNvSpPr/>
          <p:nvPr userDrawn="1"/>
        </p:nvSpPr>
        <p:spPr>
          <a:xfrm>
            <a:off x="3491880" y="1772816"/>
            <a:ext cx="6984776" cy="6984776"/>
          </a:xfrm>
          <a:prstGeom prst="donut">
            <a:avLst>
              <a:gd name="adj" fmla="val 8546"/>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Oval 7"/>
          <p:cNvSpPr/>
          <p:nvPr userDrawn="1"/>
        </p:nvSpPr>
        <p:spPr>
          <a:xfrm>
            <a:off x="1835696" y="1628800"/>
            <a:ext cx="2492896" cy="2492896"/>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dirty="0">
              <a:latin typeface="Arial" pitchFamily="34" charset="0"/>
              <a:cs typeface="Arial" pitchFamily="34" charset="0"/>
            </a:endParaRPr>
          </a:p>
        </p:txBody>
      </p:sp>
      <p:sp>
        <p:nvSpPr>
          <p:cNvPr id="6" name="Text Placeholder 7">
            <a:extLst>
              <a:ext uri="{FF2B5EF4-FFF2-40B4-BE49-F238E27FC236}">
                <a16:creationId xmlns:a16="http://schemas.microsoft.com/office/drawing/2014/main" id="{51FC284C-1261-44ED-8713-41F8E9DF4679}"/>
              </a:ext>
            </a:extLst>
          </p:cNvPr>
          <p:cNvSpPr>
            <a:spLocks noGrp="1"/>
          </p:cNvSpPr>
          <p:nvPr>
            <p:ph type="body" sz="quarter" idx="10" hasCustomPrompt="1"/>
          </p:nvPr>
        </p:nvSpPr>
        <p:spPr>
          <a:xfrm>
            <a:off x="2074032" y="2418048"/>
            <a:ext cx="2016224" cy="914400"/>
          </a:xfrm>
          <a:prstGeom prst="rect">
            <a:avLst/>
          </a:prstGeom>
        </p:spPr>
        <p:txBody>
          <a:bodyPr anchor="ctr">
            <a:noAutofit/>
          </a:bodyPr>
          <a:lstStyle>
            <a:lvl1pPr marL="0" indent="0">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subtitle</a:t>
            </a:r>
          </a:p>
        </p:txBody>
      </p:sp>
      <p:sp>
        <p:nvSpPr>
          <p:cNvPr id="2" name="Title 1">
            <a:extLst>
              <a:ext uri="{FF2B5EF4-FFF2-40B4-BE49-F238E27FC236}">
                <a16:creationId xmlns:a16="http://schemas.microsoft.com/office/drawing/2014/main" id="{8E55F31A-2E57-4A94-ADF9-2C155A3C0D2B}"/>
              </a:ext>
            </a:extLst>
          </p:cNvPr>
          <p:cNvSpPr>
            <a:spLocks noGrp="1"/>
          </p:cNvSpPr>
          <p:nvPr>
            <p:ph type="title"/>
          </p:nvPr>
        </p:nvSpPr>
        <p:spPr>
          <a:xfrm>
            <a:off x="4788024" y="4437112"/>
            <a:ext cx="4355976" cy="1143000"/>
          </a:xfrm>
          <a:prstGeom prst="rect">
            <a:avLst/>
          </a:prstGeom>
        </p:spPr>
        <p:txBody>
          <a:bodyPr anchor="ctr"/>
          <a:lstStyle>
            <a:lvl1pPr algn="l">
              <a:defRPr b="1">
                <a:solidFill>
                  <a:schemeClr val="accent1"/>
                </a:solidFill>
              </a:defRPr>
            </a:lvl1pPr>
          </a:lstStyle>
          <a:p>
            <a:r>
              <a:rPr lang="en-US" dirty="0"/>
              <a:t>Click to edit Master title style</a:t>
            </a:r>
            <a:endParaRPr lang="en-GB" dirty="0"/>
          </a:p>
        </p:txBody>
      </p:sp>
      <p:pic>
        <p:nvPicPr>
          <p:cNvPr id="13" name="Picture 12" descr="A picture containing text&#10;&#10;Description automatically generated">
            <a:extLst>
              <a:ext uri="{FF2B5EF4-FFF2-40B4-BE49-F238E27FC236}">
                <a16:creationId xmlns:a16="http://schemas.microsoft.com/office/drawing/2014/main" id="{079FE487-F154-400A-8E50-03DE0DE12A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742" y="5825184"/>
            <a:ext cx="2572050" cy="772168"/>
          </a:xfrm>
          <a:prstGeom prst="rect">
            <a:avLst/>
          </a:prstGeom>
        </p:spPr>
      </p:pic>
      <p:cxnSp>
        <p:nvCxnSpPr>
          <p:cNvPr id="14" name="Straight Connector 13">
            <a:extLst>
              <a:ext uri="{FF2B5EF4-FFF2-40B4-BE49-F238E27FC236}">
                <a16:creationId xmlns:a16="http://schemas.microsoft.com/office/drawing/2014/main" id="{330ED025-BA32-499D-9E9E-108E3207D5C7}"/>
              </a:ext>
            </a:extLst>
          </p:cNvPr>
          <p:cNvCxnSpPr/>
          <p:nvPr userDrawn="1"/>
        </p:nvCxnSpPr>
        <p:spPr>
          <a:xfrm>
            <a:off x="-180528" y="6165304"/>
            <a:ext cx="273630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52002862-78BC-4BDF-96F9-519DCC5EFDFC}"/>
              </a:ext>
            </a:extLst>
          </p:cNvPr>
          <p:cNvSpPr>
            <a:spLocks noGrp="1"/>
          </p:cNvSpPr>
          <p:nvPr>
            <p:ph type="body" sz="quarter" idx="11" hasCustomPrompt="1"/>
          </p:nvPr>
        </p:nvSpPr>
        <p:spPr>
          <a:xfrm>
            <a:off x="468313" y="476250"/>
            <a:ext cx="3311525" cy="576263"/>
          </a:xfrm>
          <a:prstGeom prst="rect">
            <a:avLst/>
          </a:prstGeom>
        </p:spPr>
        <p:txBody>
          <a:bodyPr/>
          <a:lstStyle>
            <a:lvl1pPr marL="0" indent="0">
              <a:buNone/>
              <a:defRPr sz="1600" b="1">
                <a:solidFill>
                  <a:schemeClr val="accent2"/>
                </a:solidFill>
              </a:defRPr>
            </a:lvl1pPr>
          </a:lstStyle>
          <a:p>
            <a:pPr lvl="0"/>
            <a:r>
              <a:rPr lang="en-GB" dirty="0"/>
              <a:t>Presenter Name - Title/position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HS NSS Chapter Slide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8104A8E-DFFE-43FB-9478-BA8600896A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8640" y="2378016"/>
            <a:ext cx="5513862" cy="5455590"/>
          </a:xfrm>
          <a:prstGeom prst="rect">
            <a:avLst/>
          </a:prstGeom>
        </p:spPr>
      </p:pic>
      <p:sp>
        <p:nvSpPr>
          <p:cNvPr id="11" name="Oval 10"/>
          <p:cNvSpPr/>
          <p:nvPr userDrawn="1"/>
        </p:nvSpPr>
        <p:spPr>
          <a:xfrm>
            <a:off x="3059832" y="620688"/>
            <a:ext cx="3888432" cy="388843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1" dirty="0">
              <a:latin typeface="Helvetica" pitchFamily="2" charset="0"/>
              <a:cs typeface="Arial" pitchFamily="34" charset="0"/>
            </a:endParaRPr>
          </a:p>
        </p:txBody>
      </p:sp>
      <p:sp>
        <p:nvSpPr>
          <p:cNvPr id="4" name="Text Placeholder 2">
            <a:extLst>
              <a:ext uri="{FF2B5EF4-FFF2-40B4-BE49-F238E27FC236}">
                <a16:creationId xmlns:a16="http://schemas.microsoft.com/office/drawing/2014/main" id="{3F454049-B46D-4FED-9F2C-6339C393BBF1}"/>
              </a:ext>
            </a:extLst>
          </p:cNvPr>
          <p:cNvSpPr>
            <a:spLocks noGrp="1"/>
          </p:cNvSpPr>
          <p:nvPr>
            <p:ph type="body" sz="quarter" idx="10" hasCustomPrompt="1"/>
          </p:nvPr>
        </p:nvSpPr>
        <p:spPr>
          <a:xfrm>
            <a:off x="3635896" y="1521123"/>
            <a:ext cx="2808288" cy="2087562"/>
          </a:xfrm>
          <a:prstGeom prst="rect">
            <a:avLst/>
          </a:prstGeo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sz="3200" b="1" dirty="0">
                <a:solidFill>
                  <a:schemeClr val="bg1"/>
                </a:solidFill>
                <a:latin typeface="Arial" pitchFamily="34" charset="0"/>
                <a:cs typeface="Arial" pitchFamily="34" charset="0"/>
              </a:rPr>
              <a:t>Subtitle, Chapter or Breather Page.</a:t>
            </a:r>
          </a:p>
        </p:txBody>
      </p:sp>
      <p:sp>
        <p:nvSpPr>
          <p:cNvPr id="5" name="Text Placeholder 7">
            <a:extLst>
              <a:ext uri="{FF2B5EF4-FFF2-40B4-BE49-F238E27FC236}">
                <a16:creationId xmlns:a16="http://schemas.microsoft.com/office/drawing/2014/main" id="{46D60F7C-24B8-4AD1-B147-0BE3190DA179}"/>
              </a:ext>
            </a:extLst>
          </p:cNvPr>
          <p:cNvSpPr>
            <a:spLocks noGrp="1"/>
          </p:cNvSpPr>
          <p:nvPr>
            <p:ph type="body" sz="quarter" idx="11" hasCustomPrompt="1"/>
          </p:nvPr>
        </p:nvSpPr>
        <p:spPr>
          <a:xfrm>
            <a:off x="4067175" y="6165850"/>
            <a:ext cx="4752975" cy="358775"/>
          </a:xfrm>
          <a:prstGeom prst="rect">
            <a:avLst/>
          </a:prstGeom>
        </p:spPr>
        <p:txBody>
          <a:bodyPr anchor="b">
            <a:noAutofit/>
          </a:bodyPr>
          <a:lstStyle>
            <a:lvl1pPr marL="0" indent="0">
              <a:buNone/>
              <a:defRPr sz="2000" b="1">
                <a:solidFill>
                  <a:schemeClr val="accent1"/>
                </a:solidFill>
              </a:defRPr>
            </a:lvl1pPr>
          </a:lstStyle>
          <a:p>
            <a:pPr lvl="0"/>
            <a:r>
              <a:rPr lang="en-GB" dirty="0"/>
              <a:t>Headline of presentation</a:t>
            </a:r>
          </a:p>
        </p:txBody>
      </p:sp>
      <p:sp>
        <p:nvSpPr>
          <p:cNvPr id="8" name="TextBox 7">
            <a:extLst>
              <a:ext uri="{FF2B5EF4-FFF2-40B4-BE49-F238E27FC236}">
                <a16:creationId xmlns:a16="http://schemas.microsoft.com/office/drawing/2014/main" id="{E24E671E-E358-445A-9B22-5236AE5986FF}"/>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2" name="Straight Connector 11">
            <a:extLst>
              <a:ext uri="{FF2B5EF4-FFF2-40B4-BE49-F238E27FC236}">
                <a16:creationId xmlns:a16="http://schemas.microsoft.com/office/drawing/2014/main" id="{37DFA836-395A-4FE7-AF68-E9986A234E78}"/>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EFDC14E-007D-4FDD-BB84-B59A856954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8356" y="1800927"/>
            <a:ext cx="5520356" cy="5846753"/>
          </a:xfrm>
          <a:prstGeom prst="rect">
            <a:avLst/>
          </a:prstGeom>
        </p:spPr>
      </p:pic>
      <p:sp>
        <p:nvSpPr>
          <p:cNvPr id="4" name="Oval 3">
            <a:extLst>
              <a:ext uri="{FF2B5EF4-FFF2-40B4-BE49-F238E27FC236}">
                <a16:creationId xmlns:a16="http://schemas.microsoft.com/office/drawing/2014/main" id="{107973B2-2E57-411F-9091-2EDEDB1BDDD5}"/>
              </a:ext>
            </a:extLst>
          </p:cNvPr>
          <p:cNvSpPr/>
          <p:nvPr userDrawn="1"/>
        </p:nvSpPr>
        <p:spPr>
          <a:xfrm>
            <a:off x="3707904" y="908720"/>
            <a:ext cx="3888432" cy="388843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1" dirty="0">
              <a:latin typeface="Helvetica" pitchFamily="2" charset="0"/>
              <a:cs typeface="Arial" pitchFamily="34" charset="0"/>
            </a:endParaRPr>
          </a:p>
        </p:txBody>
      </p:sp>
      <p:sp>
        <p:nvSpPr>
          <p:cNvPr id="3" name="Text Placeholder 2">
            <a:extLst>
              <a:ext uri="{FF2B5EF4-FFF2-40B4-BE49-F238E27FC236}">
                <a16:creationId xmlns:a16="http://schemas.microsoft.com/office/drawing/2014/main" id="{AC131A1F-488C-4B3C-97FC-EF4CDF2A1FBB}"/>
              </a:ext>
            </a:extLst>
          </p:cNvPr>
          <p:cNvSpPr>
            <a:spLocks noGrp="1"/>
          </p:cNvSpPr>
          <p:nvPr>
            <p:ph type="body" sz="quarter" idx="10" hasCustomPrompt="1"/>
          </p:nvPr>
        </p:nvSpPr>
        <p:spPr>
          <a:xfrm>
            <a:off x="4283968" y="1809155"/>
            <a:ext cx="2808288" cy="2087562"/>
          </a:xfrm>
          <a:prstGeom prst="rect">
            <a:avLst/>
          </a:prstGeo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sz="3200" b="1" dirty="0">
                <a:solidFill>
                  <a:schemeClr val="bg1"/>
                </a:solidFill>
                <a:latin typeface="Arial" pitchFamily="34" charset="0"/>
                <a:cs typeface="Arial" pitchFamily="34" charset="0"/>
              </a:rPr>
              <a:t>Subtitle, Chapter or Breather Page.</a:t>
            </a:r>
          </a:p>
        </p:txBody>
      </p:sp>
      <p:sp>
        <p:nvSpPr>
          <p:cNvPr id="8" name="Text Placeholder 7">
            <a:extLst>
              <a:ext uri="{FF2B5EF4-FFF2-40B4-BE49-F238E27FC236}">
                <a16:creationId xmlns:a16="http://schemas.microsoft.com/office/drawing/2014/main" id="{718FE9FA-75BF-4F11-B903-D9735AED5A04}"/>
              </a:ext>
            </a:extLst>
          </p:cNvPr>
          <p:cNvSpPr>
            <a:spLocks noGrp="1"/>
          </p:cNvSpPr>
          <p:nvPr>
            <p:ph type="body" sz="quarter" idx="11" hasCustomPrompt="1"/>
          </p:nvPr>
        </p:nvSpPr>
        <p:spPr>
          <a:xfrm>
            <a:off x="4067175" y="6165850"/>
            <a:ext cx="4752975" cy="358775"/>
          </a:xfrm>
          <a:prstGeom prst="rect">
            <a:avLst/>
          </a:prstGeom>
        </p:spPr>
        <p:txBody>
          <a:bodyPr anchor="b">
            <a:noAutofit/>
          </a:bodyPr>
          <a:lstStyle>
            <a:lvl1pPr marL="0" indent="0">
              <a:buNone/>
              <a:defRPr sz="2000" b="1">
                <a:solidFill>
                  <a:schemeClr val="accent1"/>
                </a:solidFill>
              </a:defRPr>
            </a:lvl1pPr>
          </a:lstStyle>
          <a:p>
            <a:pPr lvl="0"/>
            <a:r>
              <a:rPr lang="en-GB" dirty="0"/>
              <a:t>Headline of presentation</a:t>
            </a:r>
          </a:p>
        </p:txBody>
      </p:sp>
      <p:sp>
        <p:nvSpPr>
          <p:cNvPr id="15" name="TextBox 14">
            <a:extLst>
              <a:ext uri="{FF2B5EF4-FFF2-40B4-BE49-F238E27FC236}">
                <a16:creationId xmlns:a16="http://schemas.microsoft.com/office/drawing/2014/main" id="{2620CA76-7B36-42B4-9E84-791A6B358CD8}"/>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6" name="Straight Connector 15">
            <a:extLst>
              <a:ext uri="{FF2B5EF4-FFF2-40B4-BE49-F238E27FC236}">
                <a16:creationId xmlns:a16="http://schemas.microsoft.com/office/drawing/2014/main" id="{C232EEC6-DCDF-444C-B086-037590B3B044}"/>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Donut 2">
            <a:extLst>
              <a:ext uri="{FF2B5EF4-FFF2-40B4-BE49-F238E27FC236}">
                <a16:creationId xmlns:a16="http://schemas.microsoft.com/office/drawing/2014/main" id="{F67269C7-C1F4-4B0E-910C-3FAD49A86DD5}"/>
              </a:ext>
            </a:extLst>
          </p:cNvPr>
          <p:cNvSpPr/>
          <p:nvPr userDrawn="1"/>
        </p:nvSpPr>
        <p:spPr>
          <a:xfrm>
            <a:off x="-1337837" y="2348880"/>
            <a:ext cx="5325650" cy="5256584"/>
          </a:xfrm>
          <a:prstGeom prst="donut">
            <a:avLst>
              <a:gd name="adj" fmla="val 8546"/>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Oval 3">
            <a:extLst>
              <a:ext uri="{FF2B5EF4-FFF2-40B4-BE49-F238E27FC236}">
                <a16:creationId xmlns:a16="http://schemas.microsoft.com/office/drawing/2014/main" id="{107973B2-2E57-411F-9091-2EDEDB1BDDD5}"/>
              </a:ext>
            </a:extLst>
          </p:cNvPr>
          <p:cNvSpPr/>
          <p:nvPr userDrawn="1"/>
        </p:nvSpPr>
        <p:spPr>
          <a:xfrm>
            <a:off x="3059832" y="620688"/>
            <a:ext cx="3888432" cy="388843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1" dirty="0">
              <a:latin typeface="Helvetica" pitchFamily="2" charset="0"/>
              <a:cs typeface="Arial" pitchFamily="34" charset="0"/>
            </a:endParaRPr>
          </a:p>
        </p:txBody>
      </p:sp>
      <p:sp>
        <p:nvSpPr>
          <p:cNvPr id="3" name="Text Placeholder 2">
            <a:extLst>
              <a:ext uri="{FF2B5EF4-FFF2-40B4-BE49-F238E27FC236}">
                <a16:creationId xmlns:a16="http://schemas.microsoft.com/office/drawing/2014/main" id="{AC131A1F-488C-4B3C-97FC-EF4CDF2A1FBB}"/>
              </a:ext>
            </a:extLst>
          </p:cNvPr>
          <p:cNvSpPr>
            <a:spLocks noGrp="1"/>
          </p:cNvSpPr>
          <p:nvPr>
            <p:ph type="body" sz="quarter" idx="10" hasCustomPrompt="1"/>
          </p:nvPr>
        </p:nvSpPr>
        <p:spPr>
          <a:xfrm>
            <a:off x="3635896" y="1521123"/>
            <a:ext cx="2808288" cy="2087562"/>
          </a:xfrm>
          <a:prstGeom prst="rect">
            <a:avLst/>
          </a:prstGeo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sz="3200" b="1" dirty="0">
                <a:solidFill>
                  <a:schemeClr val="bg1"/>
                </a:solidFill>
                <a:latin typeface="Arial" pitchFamily="34" charset="0"/>
                <a:cs typeface="Arial" pitchFamily="34" charset="0"/>
              </a:rPr>
              <a:t>Subtitle, Chapter or Breather Page.</a:t>
            </a:r>
          </a:p>
        </p:txBody>
      </p:sp>
      <p:sp>
        <p:nvSpPr>
          <p:cNvPr id="8" name="Text Placeholder 7">
            <a:extLst>
              <a:ext uri="{FF2B5EF4-FFF2-40B4-BE49-F238E27FC236}">
                <a16:creationId xmlns:a16="http://schemas.microsoft.com/office/drawing/2014/main" id="{718FE9FA-75BF-4F11-B903-D9735AED5A04}"/>
              </a:ext>
            </a:extLst>
          </p:cNvPr>
          <p:cNvSpPr>
            <a:spLocks noGrp="1"/>
          </p:cNvSpPr>
          <p:nvPr>
            <p:ph type="body" sz="quarter" idx="11" hasCustomPrompt="1"/>
          </p:nvPr>
        </p:nvSpPr>
        <p:spPr>
          <a:xfrm>
            <a:off x="4067175" y="6165850"/>
            <a:ext cx="4752975" cy="358775"/>
          </a:xfrm>
          <a:prstGeom prst="rect">
            <a:avLst/>
          </a:prstGeom>
        </p:spPr>
        <p:txBody>
          <a:bodyPr anchor="b">
            <a:noAutofit/>
          </a:bodyPr>
          <a:lstStyle>
            <a:lvl1pPr marL="0" indent="0">
              <a:buNone/>
              <a:defRPr sz="2000" b="1">
                <a:solidFill>
                  <a:schemeClr val="accent1"/>
                </a:solidFill>
              </a:defRPr>
            </a:lvl1pPr>
          </a:lstStyle>
          <a:p>
            <a:pPr lvl="0"/>
            <a:r>
              <a:rPr lang="en-GB" dirty="0"/>
              <a:t>Headline of presentation</a:t>
            </a:r>
          </a:p>
        </p:txBody>
      </p:sp>
      <p:sp>
        <p:nvSpPr>
          <p:cNvPr id="9" name="TextBox 8">
            <a:extLst>
              <a:ext uri="{FF2B5EF4-FFF2-40B4-BE49-F238E27FC236}">
                <a16:creationId xmlns:a16="http://schemas.microsoft.com/office/drawing/2014/main" id="{3B59EFE4-C0D4-4D2B-9402-A7A17628160C}"/>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2" name="Straight Connector 11">
            <a:extLst>
              <a:ext uri="{FF2B5EF4-FFF2-40B4-BE49-F238E27FC236}">
                <a16:creationId xmlns:a16="http://schemas.microsoft.com/office/drawing/2014/main" id="{B458BA15-6E22-4038-8ECB-9EABFE938902}"/>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461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HS NSS Chapter Slide 1">
    <p:spTree>
      <p:nvGrpSpPr>
        <p:cNvPr id="1" name=""/>
        <p:cNvGrpSpPr/>
        <p:nvPr/>
      </p:nvGrpSpPr>
      <p:grpSpPr>
        <a:xfrm>
          <a:off x="0" y="0"/>
          <a:ext cx="0" cy="0"/>
          <a:chOff x="0" y="0"/>
          <a:chExt cx="0" cy="0"/>
        </a:xfrm>
      </p:grpSpPr>
      <p:sp>
        <p:nvSpPr>
          <p:cNvPr id="4" name="Donut 2">
            <a:extLst>
              <a:ext uri="{FF2B5EF4-FFF2-40B4-BE49-F238E27FC236}">
                <a16:creationId xmlns:a16="http://schemas.microsoft.com/office/drawing/2014/main" id="{F1E487B4-A30E-4403-A504-E4F83BB5EEA4}"/>
              </a:ext>
            </a:extLst>
          </p:cNvPr>
          <p:cNvSpPr/>
          <p:nvPr userDrawn="1"/>
        </p:nvSpPr>
        <p:spPr>
          <a:xfrm>
            <a:off x="395536" y="1917322"/>
            <a:ext cx="3672408" cy="3672408"/>
          </a:xfrm>
          <a:prstGeom prst="donut">
            <a:avLst>
              <a:gd name="adj" fmla="val 8546"/>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Oval 5"/>
          <p:cNvSpPr/>
          <p:nvPr userDrawn="1"/>
        </p:nvSpPr>
        <p:spPr>
          <a:xfrm>
            <a:off x="-108520" y="1023809"/>
            <a:ext cx="1585157" cy="1585157"/>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1" dirty="0">
              <a:latin typeface="Helvetica" pitchFamily="2" charset="0"/>
              <a:cs typeface="Arial" pitchFamily="34" charset="0"/>
            </a:endParaRPr>
          </a:p>
        </p:txBody>
      </p:sp>
      <p:sp>
        <p:nvSpPr>
          <p:cNvPr id="2" name="Title 1">
            <a:extLst>
              <a:ext uri="{FF2B5EF4-FFF2-40B4-BE49-F238E27FC236}">
                <a16:creationId xmlns:a16="http://schemas.microsoft.com/office/drawing/2014/main" id="{6957421C-D032-4BD7-BEC6-929917EDB70C}"/>
              </a:ext>
            </a:extLst>
          </p:cNvPr>
          <p:cNvSpPr>
            <a:spLocks noGrp="1"/>
          </p:cNvSpPr>
          <p:nvPr>
            <p:ph type="title" hasCustomPrompt="1"/>
          </p:nvPr>
        </p:nvSpPr>
        <p:spPr>
          <a:xfrm>
            <a:off x="4283968" y="1465966"/>
            <a:ext cx="4608512" cy="954922"/>
          </a:xfrm>
          <a:prstGeom prst="rect">
            <a:avLst/>
          </a:prstGeom>
        </p:spPr>
        <p:txBody>
          <a:bodyPr anchor="t">
            <a:normAutofit/>
          </a:bodyPr>
          <a:lstStyle>
            <a:lvl1pPr algn="l">
              <a:defRPr sz="3200" b="1">
                <a:solidFill>
                  <a:schemeClr val="accent1"/>
                </a:solidFill>
              </a:defRPr>
            </a:lvl1pPr>
          </a:lstStyle>
          <a:p>
            <a:r>
              <a:rPr lang="en-US" dirty="0"/>
              <a:t>Slide Title</a:t>
            </a:r>
            <a:endParaRPr lang="en-GB" dirty="0"/>
          </a:p>
        </p:txBody>
      </p:sp>
      <p:sp>
        <p:nvSpPr>
          <p:cNvPr id="7" name="Text Placeholder 6">
            <a:extLst>
              <a:ext uri="{FF2B5EF4-FFF2-40B4-BE49-F238E27FC236}">
                <a16:creationId xmlns:a16="http://schemas.microsoft.com/office/drawing/2014/main" id="{FC78F6E7-D0D4-4C2A-BE10-5A10BCD67758}"/>
              </a:ext>
            </a:extLst>
          </p:cNvPr>
          <p:cNvSpPr>
            <a:spLocks noGrp="1"/>
          </p:cNvSpPr>
          <p:nvPr>
            <p:ph type="body" sz="quarter" idx="10"/>
          </p:nvPr>
        </p:nvSpPr>
        <p:spPr>
          <a:xfrm>
            <a:off x="4284663" y="2608263"/>
            <a:ext cx="4608512" cy="3773487"/>
          </a:xfrm>
          <a:prstGeom prst="rect">
            <a:avLst/>
          </a:prstGeom>
        </p:spPr>
        <p:txBody>
          <a:bodyPr/>
          <a:lstStyle>
            <a:lvl1pPr marL="0" indent="0">
              <a:buFontTx/>
              <a:buNone/>
              <a:defRPr sz="2400" b="1">
                <a:solidFill>
                  <a:schemeClr val="accent2"/>
                </a:solidFill>
              </a:defRPr>
            </a:lvl1pPr>
            <a:lvl2pPr marL="742950" indent="-285750">
              <a:buClr>
                <a:srgbClr val="0096DC"/>
              </a:buClr>
              <a:buFont typeface="Arial" panose="020B0604020202020204" pitchFamily="34" charset="0"/>
              <a:buChar char="•"/>
              <a:defRPr lang="en-US" sz="2400" dirty="0" smtClean="0">
                <a:solidFill>
                  <a:schemeClr val="tx1">
                    <a:lumMod val="75000"/>
                    <a:lumOff val="25000"/>
                  </a:schemeClr>
                </a:solidFill>
              </a:defRPr>
            </a:lvl2pPr>
            <a:lvl3pPr marL="1143000" indent="-228600">
              <a:buClr>
                <a:schemeClr val="accent1"/>
              </a:buClr>
              <a:buFont typeface="Arial" panose="020B0604020202020204" pitchFamily="34" charset="0"/>
              <a:buChar char="̶"/>
              <a:defRPr lang="en-US" sz="2000" dirty="0" smtClean="0">
                <a:solidFill>
                  <a:schemeClr val="tx1">
                    <a:lumMod val="75000"/>
                    <a:lumOff val="25000"/>
                  </a:schemeClr>
                </a:solidFill>
              </a:defRPr>
            </a:lvl3pPr>
            <a:lvl4pPr marL="1600200" indent="-228600">
              <a:buClr>
                <a:schemeClr val="accent3"/>
              </a:buClr>
              <a:buFont typeface="Courier New" panose="02070309020205020404" pitchFamily="49" charset="0"/>
              <a:buChar char="o"/>
              <a:defRPr lang="en-US" sz="1800" dirty="0" smtClean="0">
                <a:solidFill>
                  <a:schemeClr val="tx1">
                    <a:lumMod val="75000"/>
                    <a:lumOff val="25000"/>
                  </a:schemeClr>
                </a:solidFill>
              </a:defRPr>
            </a:lvl4pPr>
            <a:lvl5pPr marL="2057400" indent="-228600">
              <a:buClr>
                <a:schemeClr val="accent2"/>
              </a:buClr>
              <a:buFont typeface="Wingdings" panose="05000000000000000000" pitchFamily="2" charset="2"/>
              <a:buChar char="Ø"/>
              <a:defRPr lang="en-GB" sz="1600"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Box 11">
            <a:extLst>
              <a:ext uri="{FF2B5EF4-FFF2-40B4-BE49-F238E27FC236}">
                <a16:creationId xmlns:a16="http://schemas.microsoft.com/office/drawing/2014/main" id="{B4F0C9F4-F0B4-43D8-B01D-6FA1AAD9CAA5}"/>
              </a:ext>
            </a:extLst>
          </p:cNvPr>
          <p:cNvSpPr txBox="1"/>
          <p:nvPr userDrawn="1"/>
        </p:nvSpPr>
        <p:spPr>
          <a:xfrm>
            <a:off x="302822" y="548680"/>
            <a:ext cx="1800200" cy="276999"/>
          </a:xfrm>
          <a:prstGeom prst="rect">
            <a:avLst/>
          </a:prstGeom>
          <a:noFill/>
        </p:spPr>
        <p:txBody>
          <a:bodyPr wrap="square" rtlCol="0">
            <a:spAutoFit/>
          </a:bodyPr>
          <a:lstStyle/>
          <a:p>
            <a:r>
              <a:rPr lang="en-GB" sz="1200" b="0" dirty="0">
                <a:solidFill>
                  <a:schemeClr val="accent2"/>
                </a:solidFill>
              </a:rPr>
              <a:t>ARHAI Scotland</a:t>
            </a:r>
          </a:p>
        </p:txBody>
      </p:sp>
      <p:cxnSp>
        <p:nvCxnSpPr>
          <p:cNvPr id="13" name="Straight Connector 12">
            <a:extLst>
              <a:ext uri="{FF2B5EF4-FFF2-40B4-BE49-F238E27FC236}">
                <a16:creationId xmlns:a16="http://schemas.microsoft.com/office/drawing/2014/main" id="{EC805ADD-997D-4666-A742-DEA7A997F79A}"/>
              </a:ext>
            </a:extLst>
          </p:cNvPr>
          <p:cNvCxnSpPr>
            <a:cxnSpLocks/>
          </p:cNvCxnSpPr>
          <p:nvPr userDrawn="1"/>
        </p:nvCxnSpPr>
        <p:spPr>
          <a:xfrm>
            <a:off x="-540568" y="763864"/>
            <a:ext cx="20162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42" cstate="email">
            <a:extLst>
              <a:ext uri="{28A0092B-C50C-407E-A947-70E740481C1C}">
                <a14:useLocalDpi xmlns:a14="http://schemas.microsoft.com/office/drawing/2010/main"/>
              </a:ext>
            </a:extLst>
          </a:blip>
          <a:srcRect/>
          <a:stretch/>
        </p:blipFill>
        <p:spPr>
          <a:xfrm>
            <a:off x="7992207" y="331610"/>
            <a:ext cx="928719" cy="9472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9" r:id="rId2"/>
    <p:sldLayoutId id="2147483661" r:id="rId3"/>
    <p:sldLayoutId id="2147483690" r:id="rId4"/>
    <p:sldLayoutId id="2147483650" r:id="rId5"/>
    <p:sldLayoutId id="2147483653" r:id="rId6"/>
    <p:sldLayoutId id="2147483673" r:id="rId7"/>
    <p:sldLayoutId id="2147483693" r:id="rId8"/>
    <p:sldLayoutId id="2147483655" r:id="rId9"/>
    <p:sldLayoutId id="2147483657" r:id="rId10"/>
    <p:sldLayoutId id="2147483676" r:id="rId11"/>
    <p:sldLayoutId id="2147483674" r:id="rId12"/>
    <p:sldLayoutId id="2147483656" r:id="rId13"/>
    <p:sldLayoutId id="2147483691" r:id="rId14"/>
    <p:sldLayoutId id="2147483652" r:id="rId15"/>
    <p:sldLayoutId id="2147483654" r:id="rId16"/>
    <p:sldLayoutId id="2147483660" r:id="rId17"/>
    <p:sldLayoutId id="2147483672" r:id="rId18"/>
    <p:sldLayoutId id="2147483658" r:id="rId19"/>
    <p:sldLayoutId id="2147483662" r:id="rId20"/>
    <p:sldLayoutId id="2147483685" r:id="rId21"/>
    <p:sldLayoutId id="2147483687" r:id="rId22"/>
    <p:sldLayoutId id="2147483668" r:id="rId23"/>
    <p:sldLayoutId id="2147483683" r:id="rId24"/>
    <p:sldLayoutId id="2147483667" r:id="rId25"/>
    <p:sldLayoutId id="2147483695" r:id="rId26"/>
    <p:sldLayoutId id="2147483669" r:id="rId27"/>
    <p:sldLayoutId id="2147483680" r:id="rId28"/>
    <p:sldLayoutId id="2147483688" r:id="rId29"/>
    <p:sldLayoutId id="2147483679" r:id="rId30"/>
    <p:sldLayoutId id="2147483678" r:id="rId31"/>
    <p:sldLayoutId id="2147483671" r:id="rId32"/>
    <p:sldLayoutId id="2147483677" r:id="rId33"/>
    <p:sldLayoutId id="2147483659" r:id="rId34"/>
    <p:sldLayoutId id="2147483666" r:id="rId35"/>
    <p:sldLayoutId id="2147483700" r:id="rId36"/>
    <p:sldLayoutId id="2147483701" r:id="rId37"/>
    <p:sldLayoutId id="2147483664" r:id="rId38"/>
    <p:sldLayoutId id="2147483663" r:id="rId39"/>
    <p:sldLayoutId id="2147483694" r:id="rId4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hyperlink" Target="https://www.nss.nhs.scot/media/4211/cleaning-specification-for-care-homes-shfn-01-05-v2.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hyperlink" Target="mailto:nss.ARHAIinfectioncontrol@nhs.scot"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3C2566-009A-48EC-8245-37244078F256}"/>
              </a:ext>
            </a:extLst>
          </p:cNvPr>
          <p:cNvSpPr>
            <a:spLocks noGrp="1"/>
          </p:cNvSpPr>
          <p:nvPr>
            <p:ph type="body" sz="quarter" idx="10"/>
          </p:nvPr>
        </p:nvSpPr>
        <p:spPr>
          <a:xfrm>
            <a:off x="6156176" y="4149080"/>
            <a:ext cx="2376438" cy="914400"/>
          </a:xfrm>
        </p:spPr>
        <p:txBody>
          <a:bodyPr/>
          <a:lstStyle/>
          <a:p>
            <a:r>
              <a:rPr lang="en-GB" dirty="0"/>
              <a:t>12</a:t>
            </a:r>
            <a:r>
              <a:rPr lang="en-GB" baseline="30000" dirty="0"/>
              <a:t>th</a:t>
            </a:r>
            <a:r>
              <a:rPr lang="en-GB" dirty="0"/>
              <a:t> December 2024</a:t>
            </a:r>
          </a:p>
        </p:txBody>
      </p:sp>
      <p:sp>
        <p:nvSpPr>
          <p:cNvPr id="3" name="Title 2">
            <a:extLst>
              <a:ext uri="{FF2B5EF4-FFF2-40B4-BE49-F238E27FC236}">
                <a16:creationId xmlns:a16="http://schemas.microsoft.com/office/drawing/2014/main" id="{696776F7-011E-4D04-8ECB-2E50D0D1F43D}"/>
              </a:ext>
            </a:extLst>
          </p:cNvPr>
          <p:cNvSpPr>
            <a:spLocks noGrp="1"/>
          </p:cNvSpPr>
          <p:nvPr>
            <p:ph type="title"/>
          </p:nvPr>
        </p:nvSpPr>
        <p:spPr>
          <a:xfrm>
            <a:off x="1547664" y="2204864"/>
            <a:ext cx="4104456" cy="1325563"/>
          </a:xfrm>
        </p:spPr>
        <p:txBody>
          <a:bodyPr/>
          <a:lstStyle/>
          <a:p>
            <a:pPr algn="ctr"/>
            <a:br>
              <a:rPr lang="en-GB" dirty="0"/>
            </a:br>
            <a:r>
              <a:rPr lang="en-GB" dirty="0"/>
              <a:t> </a:t>
            </a:r>
            <a:r>
              <a:rPr lang="en-GB" sz="4000" dirty="0"/>
              <a:t>Waste Management</a:t>
            </a:r>
            <a:br>
              <a:rPr lang="en-GB" sz="4000" dirty="0"/>
            </a:br>
            <a:r>
              <a:rPr lang="en-GB" sz="4000" dirty="0"/>
              <a:t>#2 </a:t>
            </a:r>
            <a:br>
              <a:rPr lang="en-GB" sz="4000" dirty="0"/>
            </a:br>
            <a:endParaRPr lang="en-GB" sz="4000" dirty="0"/>
          </a:p>
        </p:txBody>
      </p:sp>
      <p:sp>
        <p:nvSpPr>
          <p:cNvPr id="4" name="Text Placeholder 3">
            <a:extLst>
              <a:ext uri="{FF2B5EF4-FFF2-40B4-BE49-F238E27FC236}">
                <a16:creationId xmlns:a16="http://schemas.microsoft.com/office/drawing/2014/main" id="{9C56EFB0-9500-41C0-AC14-9FC60EE567BB}"/>
              </a:ext>
            </a:extLst>
          </p:cNvPr>
          <p:cNvSpPr>
            <a:spLocks noGrp="1"/>
          </p:cNvSpPr>
          <p:nvPr>
            <p:ph type="body" sz="quarter" idx="11"/>
          </p:nvPr>
        </p:nvSpPr>
        <p:spPr>
          <a:xfrm>
            <a:off x="5220072" y="5922676"/>
            <a:ext cx="3600574" cy="914400"/>
          </a:xfrm>
        </p:spPr>
        <p:txBody>
          <a:bodyPr/>
          <a:lstStyle/>
          <a:p>
            <a:r>
              <a:rPr lang="en-GB" dirty="0"/>
              <a:t>Chris Paterson, Senior Nurse, IPC</a:t>
            </a:r>
          </a:p>
        </p:txBody>
      </p:sp>
      <p:pic>
        <p:nvPicPr>
          <p:cNvPr id="57" name="Audio 56">
            <a:hlinkClick r:id="" action="ppaction://media"/>
            <a:extLst>
              <a:ext uri="{FF2B5EF4-FFF2-40B4-BE49-F238E27FC236}">
                <a16:creationId xmlns:a16="http://schemas.microsoft.com/office/drawing/2014/main" id="{C5E03B69-05E2-AC71-CAA4-405CFC9DAA0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08176279"/>
      </p:ext>
    </p:extLst>
  </p:cSld>
  <p:clrMapOvr>
    <a:masterClrMapping/>
  </p:clrMapOvr>
  <mc:AlternateContent xmlns:mc="http://schemas.openxmlformats.org/markup-compatibility/2006">
    <mc:Choice xmlns:p14="http://schemas.microsoft.com/office/powerpoint/2010/main" Requires="p14">
      <p:transition spd="slow" p14:dur="2000" advTm="24439"/>
    </mc:Choice>
    <mc:Fallback>
      <p:transition spd="slow" advTm="24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B065-6B0B-D2A0-4CBA-A8A0E96125DB}"/>
              </a:ext>
            </a:extLst>
          </p:cNvPr>
          <p:cNvSpPr>
            <a:spLocks noGrp="1"/>
          </p:cNvSpPr>
          <p:nvPr>
            <p:ph type="title"/>
          </p:nvPr>
        </p:nvSpPr>
        <p:spPr/>
        <p:txBody>
          <a:bodyPr/>
          <a:lstStyle/>
          <a:p>
            <a:r>
              <a:rPr lang="en-GB" dirty="0"/>
              <a:t>Safe management of waste</a:t>
            </a:r>
          </a:p>
        </p:txBody>
      </p:sp>
      <p:sp>
        <p:nvSpPr>
          <p:cNvPr id="3" name="Text Placeholder 2">
            <a:extLst>
              <a:ext uri="{FF2B5EF4-FFF2-40B4-BE49-F238E27FC236}">
                <a16:creationId xmlns:a16="http://schemas.microsoft.com/office/drawing/2014/main" id="{92815403-5ACD-CCA8-4BED-6E32530A308D}"/>
              </a:ext>
            </a:extLst>
          </p:cNvPr>
          <p:cNvSpPr>
            <a:spLocks noGrp="1"/>
          </p:cNvSpPr>
          <p:nvPr>
            <p:ph type="body" sz="quarter" idx="10"/>
          </p:nvPr>
        </p:nvSpPr>
        <p:spPr>
          <a:xfrm>
            <a:off x="324222" y="1700808"/>
            <a:ext cx="8496249" cy="3846505"/>
          </a:xfrm>
        </p:spPr>
        <p:txBody>
          <a:bodyPr/>
          <a:lstStyle/>
          <a:p>
            <a:pPr marL="342900" indent="-342900">
              <a:buFont typeface="Arial" panose="020B0604020202020204" pitchFamily="34" charset="0"/>
              <a:buChar char="•"/>
            </a:pPr>
            <a:r>
              <a:rPr lang="en-GB" sz="2800" dirty="0"/>
              <a:t>Segregated accordingly - colour coded waste streams</a:t>
            </a:r>
          </a:p>
          <a:p>
            <a:pPr marL="342900" indent="-342900">
              <a:buFont typeface="Arial" panose="020B0604020202020204" pitchFamily="34" charset="0"/>
              <a:buChar char="•"/>
            </a:pPr>
            <a:r>
              <a:rPr lang="en-GB" sz="2800" dirty="0"/>
              <a:t>Receptacle locations</a:t>
            </a:r>
          </a:p>
          <a:p>
            <a:pPr marL="342900" indent="-342900">
              <a:buFont typeface="Arial" panose="020B0604020202020204" pitchFamily="34" charset="0"/>
              <a:buChar char="•"/>
            </a:pPr>
            <a:r>
              <a:rPr lang="en-GB" sz="2800" dirty="0"/>
              <a:t>Functioning</a:t>
            </a:r>
          </a:p>
          <a:p>
            <a:pPr marL="342900" indent="-342900">
              <a:buFont typeface="Arial" panose="020B0604020202020204" pitchFamily="34" charset="0"/>
              <a:buChar char="•"/>
            </a:pPr>
            <a:r>
              <a:rPr lang="en-GB" sz="2800" dirty="0"/>
              <a:t>Appropriate storage</a:t>
            </a:r>
          </a:p>
          <a:p>
            <a:pPr marL="342900" indent="-342900">
              <a:buFont typeface="Arial" panose="020B0604020202020204" pitchFamily="34" charset="0"/>
              <a:buChar char="•"/>
            </a:pPr>
            <a:r>
              <a:rPr lang="en-GB" sz="2800" dirty="0"/>
              <a:t>Schedules</a:t>
            </a:r>
          </a:p>
          <a:p>
            <a:pPr marL="342900" indent="-342900">
              <a:buFont typeface="Arial" panose="020B0604020202020204" pitchFamily="34" charset="0"/>
              <a:buChar char="•"/>
            </a:pPr>
            <a:r>
              <a:rPr lang="en-GB" sz="2800" dirty="0"/>
              <a:t>SHFN 01-05 </a:t>
            </a:r>
            <a:r>
              <a:rPr lang="en-GB" sz="2000" dirty="0">
                <a:hlinkClick r:id="rId5"/>
              </a:rPr>
              <a:t>Cleaning Specification for Care Homes (SHFN 01-05) V2</a:t>
            </a:r>
            <a:endParaRPr lang="en-GB" sz="2800"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pic>
        <p:nvPicPr>
          <p:cNvPr id="76" name="Audio 75">
            <a:hlinkClick r:id="" action="ppaction://media"/>
            <a:extLst>
              <a:ext uri="{FF2B5EF4-FFF2-40B4-BE49-F238E27FC236}">
                <a16:creationId xmlns:a16="http://schemas.microsoft.com/office/drawing/2014/main" id="{D1D08AB3-87F0-E150-3315-1D96961360C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53936937"/>
      </p:ext>
    </p:extLst>
  </p:cSld>
  <p:clrMapOvr>
    <a:masterClrMapping/>
  </p:clrMapOvr>
  <mc:AlternateContent xmlns:mc="http://schemas.openxmlformats.org/markup-compatibility/2006">
    <mc:Choice xmlns:p14="http://schemas.microsoft.com/office/powerpoint/2010/main" Requires="p14">
      <p:transition spd="slow" p14:dur="2000" advTm="348904"/>
    </mc:Choice>
    <mc:Fallback>
      <p:transition spd="slow" advTm="348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53372-69CA-CC5C-C1A7-4E5E9B307C14}"/>
              </a:ext>
            </a:extLst>
          </p:cNvPr>
          <p:cNvSpPr>
            <a:spLocks noGrp="1"/>
          </p:cNvSpPr>
          <p:nvPr>
            <p:ph type="title"/>
          </p:nvPr>
        </p:nvSpPr>
        <p:spPr/>
        <p:txBody>
          <a:bodyPr/>
          <a:lstStyle/>
          <a:p>
            <a:r>
              <a:rPr lang="en-GB" dirty="0"/>
              <a:t>Staff responsibilities</a:t>
            </a:r>
          </a:p>
        </p:txBody>
      </p:sp>
      <p:sp>
        <p:nvSpPr>
          <p:cNvPr id="3" name="Text Placeholder 2">
            <a:extLst>
              <a:ext uri="{FF2B5EF4-FFF2-40B4-BE49-F238E27FC236}">
                <a16:creationId xmlns:a16="http://schemas.microsoft.com/office/drawing/2014/main" id="{A6573B08-7304-EB63-FCD7-6F1FD48DEA06}"/>
              </a:ext>
            </a:extLst>
          </p:cNvPr>
          <p:cNvSpPr>
            <a:spLocks noGrp="1"/>
          </p:cNvSpPr>
          <p:nvPr>
            <p:ph type="body" sz="quarter" idx="10"/>
          </p:nvPr>
        </p:nvSpPr>
        <p:spPr>
          <a:xfrm>
            <a:off x="324222" y="1700808"/>
            <a:ext cx="8496249" cy="3846505"/>
          </a:xfrm>
        </p:spPr>
        <p:txBody>
          <a:bodyPr/>
          <a:lstStyle/>
          <a:p>
            <a:pPr marL="342900" indent="-342900">
              <a:buFont typeface="Arial" panose="020B0604020202020204" pitchFamily="34" charset="0"/>
              <a:buChar char="•"/>
            </a:pPr>
            <a:r>
              <a:rPr lang="en-GB" sz="2800" dirty="0"/>
              <a:t>Overfilled</a:t>
            </a:r>
          </a:p>
          <a:p>
            <a:pPr marL="342900" indent="-342900">
              <a:buFont typeface="Arial" panose="020B0604020202020204" pitchFamily="34" charset="0"/>
              <a:buChar char="•"/>
            </a:pPr>
            <a:r>
              <a:rPr lang="en-GB" sz="2800" dirty="0"/>
              <a:t>PPE</a:t>
            </a:r>
          </a:p>
          <a:p>
            <a:pPr marL="342900" indent="-342900">
              <a:buFont typeface="Arial" panose="020B0604020202020204" pitchFamily="34" charset="0"/>
              <a:buChar char="•"/>
            </a:pPr>
            <a:r>
              <a:rPr lang="en-GB" sz="2800" dirty="0"/>
              <a:t>Point of generation</a:t>
            </a:r>
          </a:p>
          <a:p>
            <a:pPr marL="342900" indent="-342900">
              <a:buFont typeface="Arial" panose="020B0604020202020204" pitchFamily="34" charset="0"/>
              <a:buChar char="•"/>
            </a:pPr>
            <a:r>
              <a:rPr lang="en-GB" sz="2800" dirty="0"/>
              <a:t>Swan neck technique</a:t>
            </a:r>
          </a:p>
          <a:p>
            <a:pPr marL="342900" indent="-342900">
              <a:buFont typeface="Arial" panose="020B0604020202020204" pitchFamily="34" charset="0"/>
              <a:buChar char="•"/>
            </a:pPr>
            <a:r>
              <a:rPr lang="en-GB" sz="2800" dirty="0"/>
              <a:t>Regular hand hygiene</a:t>
            </a:r>
          </a:p>
          <a:p>
            <a:pPr marL="342900" indent="-342900">
              <a:buFont typeface="Arial" panose="020B0604020202020204" pitchFamily="34" charset="0"/>
              <a:buChar char="•"/>
            </a:pPr>
            <a:r>
              <a:rPr lang="en-GB" sz="2800" dirty="0"/>
              <a:t>UN approved receptacles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5017E79E-1978-1363-FA35-9798F2660BAF}"/>
              </a:ext>
            </a:extLst>
          </p:cNvPr>
          <p:cNvPicPr>
            <a:picLocks noChangeAspect="1"/>
          </p:cNvPicPr>
          <p:nvPr/>
        </p:nvPicPr>
        <p:blipFill>
          <a:blip r:embed="rId5"/>
          <a:stretch>
            <a:fillRect/>
          </a:stretch>
        </p:blipFill>
        <p:spPr>
          <a:xfrm>
            <a:off x="5580112" y="1994846"/>
            <a:ext cx="3312368" cy="3846505"/>
          </a:xfrm>
          <a:prstGeom prst="rect">
            <a:avLst/>
          </a:prstGeom>
        </p:spPr>
      </p:pic>
      <p:pic>
        <p:nvPicPr>
          <p:cNvPr id="18" name="Audio 17">
            <a:hlinkClick r:id="" action="ppaction://media"/>
            <a:extLst>
              <a:ext uri="{FF2B5EF4-FFF2-40B4-BE49-F238E27FC236}">
                <a16:creationId xmlns:a16="http://schemas.microsoft.com/office/drawing/2014/main" id="{5300B631-B8BF-20FF-EE07-D5E0AFF007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84390215"/>
      </p:ext>
    </p:extLst>
  </p:cSld>
  <p:clrMapOvr>
    <a:masterClrMapping/>
  </p:clrMapOvr>
  <mc:AlternateContent xmlns:mc="http://schemas.openxmlformats.org/markup-compatibility/2006">
    <mc:Choice xmlns:p14="http://schemas.microsoft.com/office/powerpoint/2010/main" Requires="p14">
      <p:transition spd="slow" p14:dur="2000" advTm="210109"/>
    </mc:Choice>
    <mc:Fallback>
      <p:transition spd="slow" advTm="210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FE3A0-6C9E-65D3-C4DD-FE478ADF147A}"/>
              </a:ext>
            </a:extLst>
          </p:cNvPr>
          <p:cNvSpPr>
            <a:spLocks noGrp="1"/>
          </p:cNvSpPr>
          <p:nvPr>
            <p:ph type="title"/>
          </p:nvPr>
        </p:nvSpPr>
        <p:spPr/>
        <p:txBody>
          <a:bodyPr/>
          <a:lstStyle/>
          <a:p>
            <a:r>
              <a:rPr lang="en-GB" dirty="0"/>
              <a:t>Sharps and sharps safety</a:t>
            </a:r>
          </a:p>
        </p:txBody>
      </p:sp>
      <p:sp>
        <p:nvSpPr>
          <p:cNvPr id="3" name="Text Placeholder 2">
            <a:extLst>
              <a:ext uri="{FF2B5EF4-FFF2-40B4-BE49-F238E27FC236}">
                <a16:creationId xmlns:a16="http://schemas.microsoft.com/office/drawing/2014/main" id="{720DDBAF-036B-7DF3-0E51-822968D7CDBF}"/>
              </a:ext>
            </a:extLst>
          </p:cNvPr>
          <p:cNvSpPr>
            <a:spLocks noGrp="1"/>
          </p:cNvSpPr>
          <p:nvPr>
            <p:ph type="body" sz="quarter" idx="10"/>
          </p:nvPr>
        </p:nvSpPr>
        <p:spPr>
          <a:xfrm>
            <a:off x="2987824" y="1844824"/>
            <a:ext cx="5040559" cy="4170748"/>
          </a:xfrm>
        </p:spPr>
        <p:txBody>
          <a:bodyPr/>
          <a:lstStyle/>
          <a:p>
            <a:pPr algn="l"/>
            <a:r>
              <a:rPr lang="en-GB" sz="2000" b="0" i="0" dirty="0">
                <a:solidFill>
                  <a:srgbClr val="222222"/>
                </a:solidFill>
                <a:effectLst/>
                <a:latin typeface="Arial" panose="020B0604020202020204" pitchFamily="34" charset="0"/>
              </a:rPr>
              <a:t>All care homes should have policies in place to ensure that staff are protected from occupational exposure to microorganisms (germs), particularly those that may be found in blood and body fluids.</a:t>
            </a:r>
          </a:p>
          <a:p>
            <a:pPr algn="l"/>
            <a:r>
              <a:rPr lang="en-GB" b="0" i="0" dirty="0">
                <a:solidFill>
                  <a:srgbClr val="222222"/>
                </a:solidFill>
                <a:effectLst/>
                <a:latin typeface="Arial" panose="020B0604020202020204" pitchFamily="34" charset="0"/>
              </a:rPr>
              <a:t> </a:t>
            </a:r>
          </a:p>
          <a:p>
            <a:r>
              <a:rPr lang="en-GB" sz="2000" b="0" i="0" dirty="0">
                <a:solidFill>
                  <a:srgbClr val="222222"/>
                </a:solidFill>
                <a:effectLst/>
                <a:latin typeface="Arial" panose="020B0604020202020204" pitchFamily="34" charset="0"/>
              </a:rPr>
              <a:t>A </a:t>
            </a:r>
            <a:r>
              <a:rPr lang="en-GB" sz="2000" b="1" i="0" dirty="0">
                <a:solidFill>
                  <a:srgbClr val="222222"/>
                </a:solidFill>
                <a:effectLst/>
                <a:latin typeface="Arial" panose="020B0604020202020204" pitchFamily="34" charset="0"/>
              </a:rPr>
              <a:t>sharp</a:t>
            </a:r>
            <a:r>
              <a:rPr lang="en-GB" sz="2000" b="0" i="0" dirty="0">
                <a:solidFill>
                  <a:srgbClr val="222222"/>
                </a:solidFill>
                <a:effectLst/>
                <a:latin typeface="Arial" panose="020B0604020202020204" pitchFamily="34" charset="0"/>
              </a:rPr>
              <a:t> is a device or instrument such as needles, lancets and scalpels which are necessary for the exercise of specific healthcare activities and are able to cut, prick and/or have the potential to cause injury.</a:t>
            </a:r>
            <a:endParaRPr lang="en-GB" sz="2000" dirty="0"/>
          </a:p>
        </p:txBody>
      </p:sp>
      <p:pic>
        <p:nvPicPr>
          <p:cNvPr id="5" name="Picture 4">
            <a:extLst>
              <a:ext uri="{FF2B5EF4-FFF2-40B4-BE49-F238E27FC236}">
                <a16:creationId xmlns:a16="http://schemas.microsoft.com/office/drawing/2014/main" id="{BFABBA29-DE1C-A922-F1F1-94A58A741192}"/>
              </a:ext>
            </a:extLst>
          </p:cNvPr>
          <p:cNvPicPr>
            <a:picLocks noChangeAspect="1"/>
          </p:cNvPicPr>
          <p:nvPr/>
        </p:nvPicPr>
        <p:blipFill>
          <a:blip r:embed="rId5"/>
          <a:stretch>
            <a:fillRect/>
          </a:stretch>
        </p:blipFill>
        <p:spPr>
          <a:xfrm>
            <a:off x="340876" y="1959151"/>
            <a:ext cx="2286907" cy="3342448"/>
          </a:xfrm>
          <a:prstGeom prst="rect">
            <a:avLst/>
          </a:prstGeom>
        </p:spPr>
      </p:pic>
      <p:pic>
        <p:nvPicPr>
          <p:cNvPr id="18" name="Audio 17">
            <a:hlinkClick r:id="" action="ppaction://media"/>
            <a:extLst>
              <a:ext uri="{FF2B5EF4-FFF2-40B4-BE49-F238E27FC236}">
                <a16:creationId xmlns:a16="http://schemas.microsoft.com/office/drawing/2014/main" id="{4767170D-AF24-584D-D1D8-C6AF1C56F2C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43960061"/>
      </p:ext>
    </p:extLst>
  </p:cSld>
  <p:clrMapOvr>
    <a:masterClrMapping/>
  </p:clrMapOvr>
  <mc:AlternateContent xmlns:mc="http://schemas.openxmlformats.org/markup-compatibility/2006">
    <mc:Choice xmlns:p14="http://schemas.microsoft.com/office/powerpoint/2010/main" Requires="p14">
      <p:transition spd="slow" p14:dur="2000" advTm="62406"/>
    </mc:Choice>
    <mc:Fallback>
      <p:transition spd="slow" advTm="62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F33F-09B3-2C6F-5894-182E1FBBC61A}"/>
              </a:ext>
            </a:extLst>
          </p:cNvPr>
          <p:cNvSpPr>
            <a:spLocks noGrp="1"/>
          </p:cNvSpPr>
          <p:nvPr>
            <p:ph type="title"/>
          </p:nvPr>
        </p:nvSpPr>
        <p:spPr/>
        <p:txBody>
          <a:bodyPr/>
          <a:lstStyle/>
          <a:p>
            <a:r>
              <a:rPr lang="en-GB" dirty="0"/>
              <a:t>Safe sharps management</a:t>
            </a:r>
          </a:p>
        </p:txBody>
      </p:sp>
      <p:sp>
        <p:nvSpPr>
          <p:cNvPr id="3" name="Text Placeholder 2">
            <a:extLst>
              <a:ext uri="{FF2B5EF4-FFF2-40B4-BE49-F238E27FC236}">
                <a16:creationId xmlns:a16="http://schemas.microsoft.com/office/drawing/2014/main" id="{7A758AEA-2D4A-3D0A-3F27-1FC4EBA329B9}"/>
              </a:ext>
            </a:extLst>
          </p:cNvPr>
          <p:cNvSpPr>
            <a:spLocks noGrp="1"/>
          </p:cNvSpPr>
          <p:nvPr>
            <p:ph type="body" sz="quarter" idx="10"/>
          </p:nvPr>
        </p:nvSpPr>
        <p:spPr/>
        <p:txBody>
          <a:bodyPr/>
          <a:lstStyle/>
          <a:p>
            <a:r>
              <a:rPr lang="en-GB" sz="3600" b="0" i="0" dirty="0">
                <a:solidFill>
                  <a:srgbClr val="222222"/>
                </a:solidFill>
                <a:effectLst/>
                <a:latin typeface="Arial" panose="020B0604020202020204" pitchFamily="34" charset="0"/>
              </a:rPr>
              <a:t>Sharps handling must be assessed, kept to a minimum and eliminated if possible.  </a:t>
            </a:r>
            <a:r>
              <a:rPr lang="en-GB" sz="3600" b="0" dirty="0">
                <a:solidFill>
                  <a:srgbClr val="222222"/>
                </a:solidFill>
                <a:latin typeface="Arial" panose="020B0604020202020204" pitchFamily="34" charset="0"/>
              </a:rPr>
              <a:t>A</a:t>
            </a:r>
            <a:r>
              <a:rPr lang="en-GB" sz="3600" b="0" i="0" dirty="0">
                <a:solidFill>
                  <a:srgbClr val="222222"/>
                </a:solidFill>
                <a:effectLst/>
                <a:latin typeface="Arial" panose="020B0604020202020204" pitchFamily="34" charset="0"/>
              </a:rPr>
              <a:t>pproved safety devices should be in use.</a:t>
            </a:r>
            <a:endParaRPr lang="en-GB" sz="3600" dirty="0"/>
          </a:p>
        </p:txBody>
      </p:sp>
      <p:pic>
        <p:nvPicPr>
          <p:cNvPr id="8" name="Audio 7">
            <a:hlinkClick r:id="" action="ppaction://media"/>
            <a:extLst>
              <a:ext uri="{FF2B5EF4-FFF2-40B4-BE49-F238E27FC236}">
                <a16:creationId xmlns:a16="http://schemas.microsoft.com/office/drawing/2014/main" id="{8E784F78-1D61-8035-268D-AF1C961F833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99676277"/>
      </p:ext>
    </p:extLst>
  </p:cSld>
  <p:clrMapOvr>
    <a:masterClrMapping/>
  </p:clrMapOvr>
  <mc:AlternateContent xmlns:mc="http://schemas.openxmlformats.org/markup-compatibility/2006">
    <mc:Choice xmlns:p14="http://schemas.microsoft.com/office/powerpoint/2010/main" Requires="p14">
      <p:transition spd="slow" p14:dur="2000" advTm="30037"/>
    </mc:Choice>
    <mc:Fallback>
      <p:transition spd="slow" advTm="30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EC014-C10D-DCAF-A3FD-8A16CD7F6531}"/>
              </a:ext>
            </a:extLst>
          </p:cNvPr>
          <p:cNvSpPr>
            <a:spLocks noGrp="1"/>
          </p:cNvSpPr>
          <p:nvPr>
            <p:ph type="title"/>
          </p:nvPr>
        </p:nvSpPr>
        <p:spPr/>
        <p:txBody>
          <a:bodyPr/>
          <a:lstStyle/>
          <a:p>
            <a:r>
              <a:rPr lang="en-GB" dirty="0"/>
              <a:t>Safe sharps management</a:t>
            </a:r>
          </a:p>
        </p:txBody>
      </p:sp>
      <p:sp>
        <p:nvSpPr>
          <p:cNvPr id="3" name="Text Placeholder 2">
            <a:extLst>
              <a:ext uri="{FF2B5EF4-FFF2-40B4-BE49-F238E27FC236}">
                <a16:creationId xmlns:a16="http://schemas.microsoft.com/office/drawing/2014/main" id="{BC9B37F9-395E-AD9A-F5F4-3D49D5288D53}"/>
              </a:ext>
            </a:extLst>
          </p:cNvPr>
          <p:cNvSpPr>
            <a:spLocks noGrp="1"/>
          </p:cNvSpPr>
          <p:nvPr>
            <p:ph type="body" sz="quarter" idx="10"/>
          </p:nvPr>
        </p:nvSpPr>
        <p:spPr>
          <a:xfrm>
            <a:off x="324223" y="1628800"/>
            <a:ext cx="8496249" cy="3774497"/>
          </a:xfrm>
        </p:spPr>
        <p:txBody>
          <a:bodyPr/>
          <a:lstStyle/>
          <a:p>
            <a:pPr marL="342900" indent="-342900">
              <a:buFont typeface="Arial" panose="020B0604020202020204" pitchFamily="34" charset="0"/>
              <a:buChar char="•"/>
            </a:pPr>
            <a:r>
              <a:rPr lang="en-GB" sz="2800" dirty="0"/>
              <a:t>Appropriate PPE</a:t>
            </a:r>
          </a:p>
          <a:p>
            <a:pPr marL="342900" indent="-342900">
              <a:buFont typeface="Arial" panose="020B0604020202020204" pitchFamily="34" charset="0"/>
              <a:buChar char="•"/>
            </a:pPr>
            <a:r>
              <a:rPr lang="en-GB" sz="2800" dirty="0"/>
              <a:t>Hand hygiene</a:t>
            </a:r>
          </a:p>
          <a:p>
            <a:pPr marL="342900" indent="-342900">
              <a:buFont typeface="Arial" panose="020B0604020202020204" pitchFamily="34" charset="0"/>
              <a:buChar char="•"/>
            </a:pPr>
            <a:r>
              <a:rPr lang="en-GB" sz="2800" dirty="0"/>
              <a:t>Single unit</a:t>
            </a:r>
          </a:p>
          <a:p>
            <a:pPr marL="342900" indent="-342900">
              <a:buFont typeface="Arial" panose="020B0604020202020204" pitchFamily="34" charset="0"/>
              <a:buChar char="•"/>
            </a:pPr>
            <a:r>
              <a:rPr lang="en-GB" sz="2800" dirty="0"/>
              <a:t>Re-sheathing</a:t>
            </a:r>
          </a:p>
          <a:p>
            <a:pPr marL="342900" indent="-342900">
              <a:buFont typeface="Arial" panose="020B0604020202020204" pitchFamily="34" charset="0"/>
              <a:buChar char="•"/>
            </a:pPr>
            <a:r>
              <a:rPr lang="en-GB" sz="2800" dirty="0"/>
              <a:t>Transporting</a:t>
            </a:r>
          </a:p>
          <a:p>
            <a:pPr marL="342900" indent="-342900">
              <a:buFont typeface="Arial" panose="020B0604020202020204" pitchFamily="34" charset="0"/>
              <a:buChar char="•"/>
            </a:pPr>
            <a:r>
              <a:rPr lang="en-GB" sz="2800" dirty="0"/>
              <a:t>Sharps containers</a:t>
            </a:r>
          </a:p>
          <a:p>
            <a:pPr marL="342900" indent="-342900">
              <a:buFont typeface="Arial" panose="020B0604020202020204" pitchFamily="34" charset="0"/>
              <a:buChar char="•"/>
            </a:pPr>
            <a:r>
              <a:rPr lang="en-GB" sz="2800" dirty="0"/>
              <a:t>Safe location</a:t>
            </a:r>
          </a:p>
          <a:p>
            <a:pPr marL="342900" indent="-342900">
              <a:buFont typeface="Arial" panose="020B0604020202020204" pitchFamily="34" charset="0"/>
              <a:buChar char="•"/>
            </a:pPr>
            <a:r>
              <a:rPr lang="en-GB" sz="2800" dirty="0"/>
              <a:t>Temporary locking</a:t>
            </a:r>
          </a:p>
          <a:p>
            <a:pPr marL="342900" indent="-342900">
              <a:buFont typeface="Arial" panose="020B0604020202020204" pitchFamily="34" charset="0"/>
              <a:buChar char="•"/>
            </a:pPr>
            <a:endParaRPr lang="en-GB" dirty="0"/>
          </a:p>
        </p:txBody>
      </p:sp>
      <p:pic>
        <p:nvPicPr>
          <p:cNvPr id="23" name="Audio 22">
            <a:hlinkClick r:id="" action="ppaction://media"/>
            <a:extLst>
              <a:ext uri="{FF2B5EF4-FFF2-40B4-BE49-F238E27FC236}">
                <a16:creationId xmlns:a16="http://schemas.microsoft.com/office/drawing/2014/main" id="{081AEAD0-4313-C101-3989-0A7734D9C6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82900089"/>
      </p:ext>
    </p:extLst>
  </p:cSld>
  <p:clrMapOvr>
    <a:masterClrMapping/>
  </p:clrMapOvr>
  <mc:AlternateContent xmlns:mc="http://schemas.openxmlformats.org/markup-compatibility/2006">
    <mc:Choice xmlns:p14="http://schemas.microsoft.com/office/powerpoint/2010/main" Requires="p14">
      <p:transition spd="slow" p14:dur="2000" advTm="335490"/>
    </mc:Choice>
    <mc:Fallback>
      <p:transition spd="slow" advTm="33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92B97-EB4D-446B-974E-C448316FC88C}"/>
              </a:ext>
            </a:extLst>
          </p:cNvPr>
          <p:cNvSpPr>
            <a:spLocks noGrp="1"/>
          </p:cNvSpPr>
          <p:nvPr>
            <p:ph type="title"/>
          </p:nvPr>
        </p:nvSpPr>
        <p:spPr/>
        <p:txBody>
          <a:bodyPr/>
          <a:lstStyle/>
          <a:p>
            <a:r>
              <a:rPr lang="en-GB" dirty="0"/>
              <a:t>Learning outcomes</a:t>
            </a:r>
          </a:p>
        </p:txBody>
      </p:sp>
      <p:sp>
        <p:nvSpPr>
          <p:cNvPr id="6" name="Text Placeholder 6">
            <a:extLst>
              <a:ext uri="{FF2B5EF4-FFF2-40B4-BE49-F238E27FC236}">
                <a16:creationId xmlns:a16="http://schemas.microsoft.com/office/drawing/2014/main" id="{3E1499BA-FFA8-46A5-9959-AC03243A3420}"/>
              </a:ext>
            </a:extLst>
          </p:cNvPr>
          <p:cNvSpPr>
            <a:spLocks noGrp="1"/>
          </p:cNvSpPr>
          <p:nvPr>
            <p:ph type="body" sz="quarter" idx="10"/>
          </p:nvPr>
        </p:nvSpPr>
        <p:spPr>
          <a:xfrm>
            <a:off x="324222" y="1959151"/>
            <a:ext cx="8496249" cy="3588162"/>
          </a:xfrm>
        </p:spPr>
        <p:txBody>
          <a:bodyPr/>
          <a:lstStyle>
            <a:lvl1pPr marL="0" indent="0">
              <a:buFontTx/>
              <a:buNone/>
              <a:defRPr sz="2400" b="1">
                <a:solidFill>
                  <a:schemeClr val="accent2"/>
                </a:solidFill>
              </a:defRPr>
            </a:lvl1pPr>
            <a:lvl2pPr marL="742950" indent="-285750">
              <a:buClr>
                <a:srgbClr val="0096DC"/>
              </a:buClr>
              <a:buFont typeface="Arial" panose="020B0604020202020204" pitchFamily="34" charset="0"/>
              <a:buChar char="•"/>
              <a:defRPr lang="en-US" sz="2400" dirty="0" smtClean="0">
                <a:solidFill>
                  <a:schemeClr val="tx1">
                    <a:lumMod val="75000"/>
                    <a:lumOff val="25000"/>
                  </a:schemeClr>
                </a:solidFill>
              </a:defRPr>
            </a:lvl2pPr>
            <a:lvl3pPr marL="1143000" indent="-228600">
              <a:buClr>
                <a:schemeClr val="accent1"/>
              </a:buClr>
              <a:buFont typeface="Arial" panose="020B0604020202020204" pitchFamily="34" charset="0"/>
              <a:buChar char="̶"/>
              <a:defRPr lang="en-US" sz="2000" dirty="0" smtClean="0">
                <a:solidFill>
                  <a:schemeClr val="tx1">
                    <a:lumMod val="75000"/>
                    <a:lumOff val="25000"/>
                  </a:schemeClr>
                </a:solidFill>
              </a:defRPr>
            </a:lvl3pPr>
            <a:lvl4pPr marL="1600200" indent="-228600">
              <a:buClr>
                <a:schemeClr val="accent3"/>
              </a:buClr>
              <a:buFont typeface="Courier New" panose="02070309020205020404" pitchFamily="49" charset="0"/>
              <a:buChar char="o"/>
              <a:defRPr lang="en-US" sz="1800" dirty="0" smtClean="0">
                <a:solidFill>
                  <a:schemeClr val="tx1">
                    <a:lumMod val="75000"/>
                    <a:lumOff val="25000"/>
                  </a:schemeClr>
                </a:solidFill>
              </a:defRPr>
            </a:lvl4pPr>
            <a:lvl5pPr marL="2057400" indent="-228600">
              <a:buClr>
                <a:schemeClr val="accent2"/>
              </a:buClr>
              <a:buFont typeface="Wingdings" panose="05000000000000000000" pitchFamily="2" charset="2"/>
              <a:buChar char="Ø"/>
              <a:defRPr lang="en-GB" sz="1600" dirty="0">
                <a:solidFill>
                  <a:schemeClr val="tx1">
                    <a:lumMod val="75000"/>
                    <a:lumOff val="25000"/>
                  </a:schemeClr>
                </a:solidFill>
              </a:defRPr>
            </a:lvl5pPr>
          </a:lstStyle>
          <a:p>
            <a:pPr lvl="1"/>
            <a:r>
              <a:rPr lang="en-US" sz="2800" dirty="0"/>
              <a:t>How to access the CHIPCM site</a:t>
            </a:r>
          </a:p>
          <a:p>
            <a:pPr lvl="1"/>
            <a:r>
              <a:rPr lang="en-US" sz="2800" dirty="0"/>
              <a:t>Understand where to locate the information</a:t>
            </a:r>
          </a:p>
          <a:p>
            <a:pPr lvl="1"/>
            <a:r>
              <a:rPr lang="en-US" sz="2800" dirty="0"/>
              <a:t>How to manage and store waste safely and effectively</a:t>
            </a:r>
          </a:p>
          <a:p>
            <a:pPr lvl="1"/>
            <a:r>
              <a:rPr lang="en-US" sz="2800" dirty="0"/>
              <a:t>Understand the importance of safe sharps managem</a:t>
            </a:r>
            <a:r>
              <a:rPr lang="en-US" dirty="0"/>
              <a:t>ent</a:t>
            </a:r>
          </a:p>
          <a:p>
            <a:pPr lvl="1"/>
            <a:endParaRPr lang="en-US" dirty="0"/>
          </a:p>
        </p:txBody>
      </p:sp>
      <p:pic>
        <p:nvPicPr>
          <p:cNvPr id="11" name="Audio 10">
            <a:hlinkClick r:id="" action="ppaction://media"/>
            <a:extLst>
              <a:ext uri="{FF2B5EF4-FFF2-40B4-BE49-F238E27FC236}">
                <a16:creationId xmlns:a16="http://schemas.microsoft.com/office/drawing/2014/main" id="{3B3E4436-A82C-12A7-ADA7-338B03FFAE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11756968"/>
      </p:ext>
    </p:extLst>
  </p:cSld>
  <p:clrMapOvr>
    <a:masterClrMapping/>
  </p:clrMapOvr>
  <mc:AlternateContent xmlns:mc="http://schemas.openxmlformats.org/markup-compatibility/2006">
    <mc:Choice xmlns:p14="http://schemas.microsoft.com/office/powerpoint/2010/main" Requires="p14">
      <p:transition spd="slow" p14:dur="2000" advTm="28735"/>
    </mc:Choice>
    <mc:Fallback>
      <p:transition spd="slow" advTm="28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6E116-D503-487E-BF16-C3F3FFEAD608}"/>
              </a:ext>
            </a:extLst>
          </p:cNvPr>
          <p:cNvSpPr>
            <a:spLocks noGrp="1"/>
          </p:cNvSpPr>
          <p:nvPr>
            <p:ph type="title"/>
          </p:nvPr>
        </p:nvSpPr>
        <p:spPr>
          <a:xfrm>
            <a:off x="2483768" y="2636912"/>
            <a:ext cx="4536504" cy="1143000"/>
          </a:xfrm>
        </p:spPr>
        <p:txBody>
          <a:bodyPr/>
          <a:lstStyle/>
          <a:p>
            <a:r>
              <a:rPr lang="en-GB" dirty="0"/>
              <a:t>Thank you for listening</a:t>
            </a:r>
            <a:br>
              <a:rPr lang="en-GB" dirty="0"/>
            </a:br>
            <a:r>
              <a:rPr lang="en-GB" sz="1400" dirty="0" err="1">
                <a:hlinkClick r:id="rId5"/>
              </a:rPr>
              <a:t>nss.ARHAIinfectioncontrol@nhs.scot</a:t>
            </a:r>
            <a:endParaRPr lang="en-GB" sz="1400" dirty="0"/>
          </a:p>
        </p:txBody>
      </p:sp>
      <p:pic>
        <p:nvPicPr>
          <p:cNvPr id="14" name="Audio 13">
            <a:hlinkClick r:id="" action="ppaction://media"/>
            <a:extLst>
              <a:ext uri="{FF2B5EF4-FFF2-40B4-BE49-F238E27FC236}">
                <a16:creationId xmlns:a16="http://schemas.microsoft.com/office/drawing/2014/main" id="{D28A72BC-1A09-05DA-22EA-44AB8E816DB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9846516"/>
      </p:ext>
    </p:extLst>
  </p:cSld>
  <p:clrMapOvr>
    <a:masterClrMapping/>
  </p:clrMapOvr>
  <mc:AlternateContent xmlns:mc="http://schemas.openxmlformats.org/markup-compatibility/2006">
    <mc:Choice xmlns:p14="http://schemas.microsoft.com/office/powerpoint/2010/main" Requires="p14">
      <p:transition spd="slow" p14:dur="2000" advTm="12322"/>
    </mc:Choice>
    <mc:Fallback>
      <p:transition spd="slow" advTm="12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92B97-EB4D-446B-974E-C448316FC88C}"/>
              </a:ext>
            </a:extLst>
          </p:cNvPr>
          <p:cNvSpPr>
            <a:spLocks noGrp="1"/>
          </p:cNvSpPr>
          <p:nvPr>
            <p:ph type="title"/>
          </p:nvPr>
        </p:nvSpPr>
        <p:spPr/>
        <p:txBody>
          <a:bodyPr/>
          <a:lstStyle/>
          <a:p>
            <a:r>
              <a:rPr lang="en-GB" dirty="0"/>
              <a:t>Learning outcomes</a:t>
            </a:r>
          </a:p>
        </p:txBody>
      </p:sp>
      <p:sp>
        <p:nvSpPr>
          <p:cNvPr id="6" name="Text Placeholder 6">
            <a:extLst>
              <a:ext uri="{FF2B5EF4-FFF2-40B4-BE49-F238E27FC236}">
                <a16:creationId xmlns:a16="http://schemas.microsoft.com/office/drawing/2014/main" id="{3E1499BA-FFA8-46A5-9959-AC03243A3420}"/>
              </a:ext>
            </a:extLst>
          </p:cNvPr>
          <p:cNvSpPr>
            <a:spLocks noGrp="1"/>
          </p:cNvSpPr>
          <p:nvPr>
            <p:ph type="body" sz="quarter" idx="10"/>
          </p:nvPr>
        </p:nvSpPr>
        <p:spPr>
          <a:xfrm>
            <a:off x="324222" y="1959151"/>
            <a:ext cx="8496249" cy="3588162"/>
          </a:xfrm>
        </p:spPr>
        <p:txBody>
          <a:bodyPr/>
          <a:lstStyle>
            <a:lvl1pPr marL="0" indent="0">
              <a:buFontTx/>
              <a:buNone/>
              <a:defRPr sz="2400" b="1">
                <a:solidFill>
                  <a:schemeClr val="accent2"/>
                </a:solidFill>
              </a:defRPr>
            </a:lvl1pPr>
            <a:lvl2pPr marL="742950" indent="-285750">
              <a:buClr>
                <a:srgbClr val="0096DC"/>
              </a:buClr>
              <a:buFont typeface="Arial" panose="020B0604020202020204" pitchFamily="34" charset="0"/>
              <a:buChar char="•"/>
              <a:defRPr lang="en-US" sz="2400" dirty="0" smtClean="0">
                <a:solidFill>
                  <a:schemeClr val="tx1">
                    <a:lumMod val="75000"/>
                    <a:lumOff val="25000"/>
                  </a:schemeClr>
                </a:solidFill>
              </a:defRPr>
            </a:lvl2pPr>
            <a:lvl3pPr marL="1143000" indent="-228600">
              <a:buClr>
                <a:schemeClr val="accent1"/>
              </a:buClr>
              <a:buFont typeface="Arial" panose="020B0604020202020204" pitchFamily="34" charset="0"/>
              <a:buChar char="̶"/>
              <a:defRPr lang="en-US" sz="2000" dirty="0" smtClean="0">
                <a:solidFill>
                  <a:schemeClr val="tx1">
                    <a:lumMod val="75000"/>
                    <a:lumOff val="25000"/>
                  </a:schemeClr>
                </a:solidFill>
              </a:defRPr>
            </a:lvl3pPr>
            <a:lvl4pPr marL="1600200" indent="-228600">
              <a:buClr>
                <a:schemeClr val="accent3"/>
              </a:buClr>
              <a:buFont typeface="Courier New" panose="02070309020205020404" pitchFamily="49" charset="0"/>
              <a:buChar char="o"/>
              <a:defRPr lang="en-US" sz="1800" dirty="0" smtClean="0">
                <a:solidFill>
                  <a:schemeClr val="tx1">
                    <a:lumMod val="75000"/>
                    <a:lumOff val="25000"/>
                  </a:schemeClr>
                </a:solidFill>
              </a:defRPr>
            </a:lvl4pPr>
            <a:lvl5pPr marL="2057400" indent="-228600">
              <a:buClr>
                <a:schemeClr val="accent2"/>
              </a:buClr>
              <a:buFont typeface="Wingdings" panose="05000000000000000000" pitchFamily="2" charset="2"/>
              <a:buChar char="Ø"/>
              <a:defRPr lang="en-GB" sz="1600" dirty="0">
                <a:solidFill>
                  <a:schemeClr val="tx1">
                    <a:lumMod val="75000"/>
                    <a:lumOff val="25000"/>
                  </a:schemeClr>
                </a:solidFill>
              </a:defRPr>
            </a:lvl5pPr>
          </a:lstStyle>
          <a:p>
            <a:pPr lvl="1"/>
            <a:r>
              <a:rPr lang="en-US" sz="2800" dirty="0"/>
              <a:t>How to access the CHIPCM site</a:t>
            </a:r>
          </a:p>
          <a:p>
            <a:pPr lvl="1"/>
            <a:r>
              <a:rPr lang="en-US" sz="2800" dirty="0"/>
              <a:t>Understand where to locate the information</a:t>
            </a:r>
          </a:p>
          <a:p>
            <a:pPr lvl="1"/>
            <a:r>
              <a:rPr lang="en-US" sz="2800" dirty="0"/>
              <a:t>How to manage and store waste safely and effectively</a:t>
            </a:r>
          </a:p>
          <a:p>
            <a:pPr lvl="1"/>
            <a:r>
              <a:rPr lang="en-US" sz="2800" dirty="0"/>
              <a:t>Understand the importance of safe sharps managem</a:t>
            </a:r>
            <a:r>
              <a:rPr lang="en-US" dirty="0"/>
              <a:t>ent</a:t>
            </a:r>
          </a:p>
          <a:p>
            <a:pPr lvl="1"/>
            <a:endParaRPr lang="en-US" dirty="0"/>
          </a:p>
        </p:txBody>
      </p:sp>
      <p:pic>
        <p:nvPicPr>
          <p:cNvPr id="40" name="Audio 39">
            <a:hlinkClick r:id="" action="ppaction://media"/>
            <a:extLst>
              <a:ext uri="{FF2B5EF4-FFF2-40B4-BE49-F238E27FC236}">
                <a16:creationId xmlns:a16="http://schemas.microsoft.com/office/drawing/2014/main" id="{66AD1504-B60D-87F1-CEAC-E5D8416751F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54363015"/>
      </p:ext>
    </p:extLst>
  </p:cSld>
  <p:clrMapOvr>
    <a:masterClrMapping/>
  </p:clrMapOvr>
  <mc:AlternateContent xmlns:mc="http://schemas.openxmlformats.org/markup-compatibility/2006">
    <mc:Choice xmlns:p14="http://schemas.microsoft.com/office/powerpoint/2010/main" Requires="p14">
      <p:transition spd="slow" p14:dur="2000" advTm="25436"/>
    </mc:Choice>
    <mc:Fallback>
      <p:transition spd="slow" advTm="25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818F-B0BE-BF9B-EC38-496ECB04D3FA}"/>
              </a:ext>
            </a:extLst>
          </p:cNvPr>
          <p:cNvSpPr>
            <a:spLocks noGrp="1"/>
          </p:cNvSpPr>
          <p:nvPr>
            <p:ph type="title"/>
          </p:nvPr>
        </p:nvSpPr>
        <p:spPr/>
        <p:txBody>
          <a:bodyPr/>
          <a:lstStyle/>
          <a:p>
            <a:r>
              <a:rPr lang="en-GB" dirty="0"/>
              <a:t>Modern technology</a:t>
            </a:r>
          </a:p>
        </p:txBody>
      </p:sp>
      <p:sp>
        <p:nvSpPr>
          <p:cNvPr id="3" name="Text Placeholder 2">
            <a:extLst>
              <a:ext uri="{FF2B5EF4-FFF2-40B4-BE49-F238E27FC236}">
                <a16:creationId xmlns:a16="http://schemas.microsoft.com/office/drawing/2014/main" id="{E6BF2852-632C-DB77-C3B2-A97A7BAB6842}"/>
              </a:ext>
            </a:extLst>
          </p:cNvPr>
          <p:cNvSpPr>
            <a:spLocks noGrp="1"/>
          </p:cNvSpPr>
          <p:nvPr>
            <p:ph type="body" sz="quarter" idx="10"/>
          </p:nvPr>
        </p:nvSpPr>
        <p:spPr>
          <a:xfrm>
            <a:off x="324222" y="1772816"/>
            <a:ext cx="8496249" cy="3774497"/>
          </a:xfrm>
        </p:spPr>
        <p:txBody>
          <a:bodyPr/>
          <a:lstStyle/>
          <a:p>
            <a:endParaRPr lang="en-GB" dirty="0"/>
          </a:p>
          <a:p>
            <a:endParaRPr lang="en-GB" dirty="0"/>
          </a:p>
          <a:p>
            <a:endParaRPr lang="en-GB" dirty="0"/>
          </a:p>
          <a:p>
            <a:endParaRPr lang="en-GB" dirty="0"/>
          </a:p>
          <a:p>
            <a:endParaRPr lang="en-GB" dirty="0"/>
          </a:p>
          <a:p>
            <a:endParaRPr lang="en-GB" dirty="0"/>
          </a:p>
          <a:p>
            <a:endParaRPr lang="en-GB" sz="1200" dirty="0"/>
          </a:p>
          <a:p>
            <a:r>
              <a:rPr lang="en-GB" sz="1200" dirty="0"/>
              <a:t>Enter a recognised search engine e.g. Google and type Care Home Infection Prevention and Control Manual</a:t>
            </a:r>
          </a:p>
          <a:p>
            <a:r>
              <a:rPr lang="en-GB" sz="1200" dirty="0"/>
              <a:t>It will be displayed very close to the top of the page – also available at www.nipcm.scot.nhs.uk&gt;care-home</a:t>
            </a:r>
          </a:p>
        </p:txBody>
      </p:sp>
      <p:pic>
        <p:nvPicPr>
          <p:cNvPr id="5" name="Picture 4">
            <a:extLst>
              <a:ext uri="{FF2B5EF4-FFF2-40B4-BE49-F238E27FC236}">
                <a16:creationId xmlns:a16="http://schemas.microsoft.com/office/drawing/2014/main" id="{5D08568E-5ECF-7AE8-C61E-79B6CB0F02FF}"/>
              </a:ext>
            </a:extLst>
          </p:cNvPr>
          <p:cNvPicPr>
            <a:picLocks noChangeAspect="1"/>
          </p:cNvPicPr>
          <p:nvPr/>
        </p:nvPicPr>
        <p:blipFill>
          <a:blip r:embed="rId5"/>
          <a:stretch>
            <a:fillRect/>
          </a:stretch>
        </p:blipFill>
        <p:spPr>
          <a:xfrm>
            <a:off x="1259632" y="1772816"/>
            <a:ext cx="2772308" cy="2925233"/>
          </a:xfrm>
          <a:prstGeom prst="rect">
            <a:avLst/>
          </a:prstGeom>
        </p:spPr>
      </p:pic>
      <p:pic>
        <p:nvPicPr>
          <p:cNvPr id="7" name="Picture 6">
            <a:extLst>
              <a:ext uri="{FF2B5EF4-FFF2-40B4-BE49-F238E27FC236}">
                <a16:creationId xmlns:a16="http://schemas.microsoft.com/office/drawing/2014/main" id="{4206F93D-DDC6-00CE-8E14-CA7B3F3E053F}"/>
              </a:ext>
            </a:extLst>
          </p:cNvPr>
          <p:cNvPicPr>
            <a:picLocks noChangeAspect="1"/>
          </p:cNvPicPr>
          <p:nvPr/>
        </p:nvPicPr>
        <p:blipFill>
          <a:blip r:embed="rId6"/>
          <a:stretch>
            <a:fillRect/>
          </a:stretch>
        </p:blipFill>
        <p:spPr>
          <a:xfrm>
            <a:off x="5220071" y="1769939"/>
            <a:ext cx="2808313" cy="2883198"/>
          </a:xfrm>
          <a:prstGeom prst="rect">
            <a:avLst/>
          </a:prstGeom>
        </p:spPr>
      </p:pic>
      <p:pic>
        <p:nvPicPr>
          <p:cNvPr id="57" name="Audio 56">
            <a:hlinkClick r:id="" action="ppaction://media"/>
            <a:extLst>
              <a:ext uri="{FF2B5EF4-FFF2-40B4-BE49-F238E27FC236}">
                <a16:creationId xmlns:a16="http://schemas.microsoft.com/office/drawing/2014/main" id="{7304C3BA-39E5-D1BA-9617-F2C13915588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32195795"/>
      </p:ext>
    </p:extLst>
  </p:cSld>
  <p:clrMapOvr>
    <a:masterClrMapping/>
  </p:clrMapOvr>
  <mc:AlternateContent xmlns:mc="http://schemas.openxmlformats.org/markup-compatibility/2006">
    <mc:Choice xmlns:p14="http://schemas.microsoft.com/office/powerpoint/2010/main" Requires="p14">
      <p:transition spd="slow" p14:dur="2000" advTm="89516"/>
    </mc:Choice>
    <mc:Fallback>
      <p:transition spd="slow" advTm="89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0EAB-BCA3-95CE-DC47-2C17099C6E91}"/>
              </a:ext>
            </a:extLst>
          </p:cNvPr>
          <p:cNvSpPr>
            <a:spLocks noGrp="1"/>
          </p:cNvSpPr>
          <p:nvPr>
            <p:ph type="title"/>
          </p:nvPr>
        </p:nvSpPr>
        <p:spPr>
          <a:xfrm>
            <a:off x="307698" y="795858"/>
            <a:ext cx="7272808" cy="1122439"/>
          </a:xfrm>
        </p:spPr>
        <p:txBody>
          <a:bodyPr/>
          <a:lstStyle/>
          <a:p>
            <a:r>
              <a:rPr lang="en-GB" dirty="0"/>
              <a:t>From your phone </a:t>
            </a:r>
          </a:p>
        </p:txBody>
      </p:sp>
      <p:sp>
        <p:nvSpPr>
          <p:cNvPr id="3" name="Text Placeholder 2">
            <a:extLst>
              <a:ext uri="{FF2B5EF4-FFF2-40B4-BE49-F238E27FC236}">
                <a16:creationId xmlns:a16="http://schemas.microsoft.com/office/drawing/2014/main" id="{C8D322AB-069C-6B70-0E7D-7DE6783BB16A}"/>
              </a:ext>
            </a:extLst>
          </p:cNvPr>
          <p:cNvSpPr>
            <a:spLocks noGrp="1"/>
          </p:cNvSpPr>
          <p:nvPr>
            <p:ph type="body" sz="quarter" idx="10"/>
          </p:nvPr>
        </p:nvSpPr>
        <p:spPr>
          <a:xfrm>
            <a:off x="216284" y="1397931"/>
            <a:ext cx="8496249" cy="3935189"/>
          </a:xfrm>
        </p:spPr>
        <p:txBody>
          <a:bodyPr/>
          <a:lstStyle/>
          <a:p>
            <a:pPr marL="342900" indent="-342900">
              <a:lnSpc>
                <a:spcPct val="150000"/>
              </a:lnSpc>
              <a:buFont typeface="Arial" panose="020B0604020202020204" pitchFamily="34" charset="0"/>
              <a:buChar char="•"/>
            </a:pPr>
            <a:r>
              <a:rPr lang="en-GB" sz="2000" dirty="0"/>
              <a:t>Click on Show Menu</a:t>
            </a:r>
          </a:p>
          <a:p>
            <a:pPr marL="342900" indent="-342900">
              <a:lnSpc>
                <a:spcPct val="150000"/>
              </a:lnSpc>
              <a:buFont typeface="Arial" panose="020B0604020202020204" pitchFamily="34" charset="0"/>
              <a:buChar char="•"/>
            </a:pPr>
            <a:r>
              <a:rPr lang="en-GB" sz="2000" dirty="0"/>
              <a:t>Gives you access to index and menu</a:t>
            </a:r>
          </a:p>
          <a:p>
            <a:pPr marL="342900" indent="-342900">
              <a:lnSpc>
                <a:spcPct val="150000"/>
              </a:lnSpc>
              <a:buFont typeface="Arial" panose="020B0604020202020204" pitchFamily="34" charset="0"/>
              <a:buChar char="•"/>
            </a:pPr>
            <a:r>
              <a:rPr lang="en-GB" sz="2000" dirty="0"/>
              <a:t>Click on Hide Menu</a:t>
            </a:r>
          </a:p>
          <a:p>
            <a:pPr marL="342900" indent="-342900">
              <a:lnSpc>
                <a:spcPct val="150000"/>
              </a:lnSpc>
              <a:buFont typeface="Arial" panose="020B0604020202020204" pitchFamily="34" charset="0"/>
              <a:buChar char="•"/>
            </a:pPr>
            <a:r>
              <a:rPr lang="en-GB" sz="2000" dirty="0"/>
              <a:t>Scroll down</a:t>
            </a:r>
          </a:p>
          <a:p>
            <a:pPr marL="342900" indent="-342900">
              <a:lnSpc>
                <a:spcPct val="150000"/>
              </a:lnSpc>
              <a:buFont typeface="Arial" panose="020B0604020202020204" pitchFamily="34" charset="0"/>
              <a:buChar char="•"/>
            </a:pPr>
            <a:r>
              <a:rPr lang="en-GB" sz="2000" dirty="0"/>
              <a:t>Content (SICPs / TBPs)</a:t>
            </a:r>
          </a:p>
          <a:p>
            <a:pPr marL="342900" indent="-342900">
              <a:lnSpc>
                <a:spcPct val="150000"/>
              </a:lnSpc>
              <a:buFont typeface="Arial" panose="020B0604020202020204" pitchFamily="34" charset="0"/>
              <a:buChar char="•"/>
            </a:pPr>
            <a:r>
              <a:rPr lang="en-GB" sz="2000" dirty="0"/>
              <a:t>Appendices</a:t>
            </a:r>
          </a:p>
          <a:p>
            <a:pPr marL="342900" indent="-342900">
              <a:lnSpc>
                <a:spcPct val="150000"/>
              </a:lnSpc>
              <a:buFont typeface="Arial" panose="020B0604020202020204" pitchFamily="34" charset="0"/>
              <a:buChar char="•"/>
            </a:pPr>
            <a:r>
              <a:rPr lang="en-GB" sz="2000" dirty="0"/>
              <a:t>Resources</a:t>
            </a:r>
          </a:p>
          <a:p>
            <a:pPr marL="342900" indent="-342900">
              <a:lnSpc>
                <a:spcPct val="150000"/>
              </a:lnSpc>
              <a:buFont typeface="Arial" panose="020B0604020202020204" pitchFamily="34" charset="0"/>
              <a:buChar char="•"/>
            </a:pPr>
            <a:r>
              <a:rPr lang="en-GB" sz="2000" dirty="0"/>
              <a:t>Contact us</a:t>
            </a:r>
          </a:p>
          <a:p>
            <a:pPr>
              <a:lnSpc>
                <a:spcPct val="150000"/>
              </a:lnSpc>
            </a:pPr>
            <a:endParaRPr lang="en-GB" sz="2000"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A3EFCF6A-8C21-4BB0-7847-CC1E6699CA79}"/>
              </a:ext>
            </a:extLst>
          </p:cNvPr>
          <p:cNvPicPr>
            <a:picLocks noChangeAspect="1"/>
          </p:cNvPicPr>
          <p:nvPr/>
        </p:nvPicPr>
        <p:blipFill>
          <a:blip r:embed="rId5"/>
          <a:stretch>
            <a:fillRect/>
          </a:stretch>
        </p:blipFill>
        <p:spPr>
          <a:xfrm>
            <a:off x="6014447" y="1397931"/>
            <a:ext cx="2664296" cy="4949779"/>
          </a:xfrm>
          <a:prstGeom prst="rect">
            <a:avLst/>
          </a:prstGeom>
        </p:spPr>
      </p:pic>
      <p:sp>
        <p:nvSpPr>
          <p:cNvPr id="6" name="Oval 5">
            <a:extLst>
              <a:ext uri="{FF2B5EF4-FFF2-40B4-BE49-F238E27FC236}">
                <a16:creationId xmlns:a16="http://schemas.microsoft.com/office/drawing/2014/main" id="{9AEADFD0-97CB-5906-648D-D90CB0D31FF1}"/>
              </a:ext>
            </a:extLst>
          </p:cNvPr>
          <p:cNvSpPr/>
          <p:nvPr/>
        </p:nvSpPr>
        <p:spPr>
          <a:xfrm>
            <a:off x="5947157" y="2548843"/>
            <a:ext cx="1512168" cy="36004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Audio 35">
            <a:hlinkClick r:id="" action="ppaction://media"/>
            <a:extLst>
              <a:ext uri="{FF2B5EF4-FFF2-40B4-BE49-F238E27FC236}">
                <a16:creationId xmlns:a16="http://schemas.microsoft.com/office/drawing/2014/main" id="{82704D11-CBA9-91B8-5280-49E8D573A46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90051674"/>
      </p:ext>
    </p:extLst>
  </p:cSld>
  <p:clrMapOvr>
    <a:masterClrMapping/>
  </p:clrMapOvr>
  <mc:AlternateContent xmlns:mc="http://schemas.openxmlformats.org/markup-compatibility/2006">
    <mc:Choice xmlns:p14="http://schemas.microsoft.com/office/powerpoint/2010/main" Requires="p14">
      <p:transition spd="slow" p14:dur="2000" advTm="90746"/>
    </mc:Choice>
    <mc:Fallback>
      <p:transition spd="slow" advTm="90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103F1-7249-35E0-867B-7AFCC5781FDA}"/>
              </a:ext>
            </a:extLst>
          </p:cNvPr>
          <p:cNvSpPr>
            <a:spLocks noGrp="1"/>
          </p:cNvSpPr>
          <p:nvPr>
            <p:ph type="title"/>
          </p:nvPr>
        </p:nvSpPr>
        <p:spPr/>
        <p:txBody>
          <a:bodyPr/>
          <a:lstStyle/>
          <a:p>
            <a:r>
              <a:rPr lang="en-GB" dirty="0"/>
              <a:t>From a PC / laptop</a:t>
            </a:r>
          </a:p>
        </p:txBody>
      </p:sp>
      <p:sp>
        <p:nvSpPr>
          <p:cNvPr id="3" name="Text Placeholder 2">
            <a:extLst>
              <a:ext uri="{FF2B5EF4-FFF2-40B4-BE49-F238E27FC236}">
                <a16:creationId xmlns:a16="http://schemas.microsoft.com/office/drawing/2014/main" id="{37E9C842-EDC2-8566-527D-862C40D1EEB1}"/>
              </a:ext>
            </a:extLst>
          </p:cNvPr>
          <p:cNvSpPr>
            <a:spLocks noGrp="1"/>
          </p:cNvSpPr>
          <p:nvPr>
            <p:ph type="body" sz="quarter" idx="10"/>
          </p:nvPr>
        </p:nvSpPr>
        <p:spPr>
          <a:xfrm>
            <a:off x="324222" y="2204864"/>
            <a:ext cx="8496249" cy="4032447"/>
          </a:xfrm>
        </p:spPr>
        <p:txBody>
          <a:bodyPr/>
          <a:lstStyle/>
          <a:p>
            <a:endParaRPr lang="en-GB" dirty="0"/>
          </a:p>
        </p:txBody>
      </p:sp>
      <p:pic>
        <p:nvPicPr>
          <p:cNvPr id="5" name="Picture 4">
            <a:extLst>
              <a:ext uri="{FF2B5EF4-FFF2-40B4-BE49-F238E27FC236}">
                <a16:creationId xmlns:a16="http://schemas.microsoft.com/office/drawing/2014/main" id="{C6445403-9301-1C78-2A18-451065D39662}"/>
              </a:ext>
            </a:extLst>
          </p:cNvPr>
          <p:cNvPicPr>
            <a:picLocks noChangeAspect="1"/>
          </p:cNvPicPr>
          <p:nvPr/>
        </p:nvPicPr>
        <p:blipFill>
          <a:blip r:embed="rId5"/>
          <a:stretch>
            <a:fillRect/>
          </a:stretch>
        </p:blipFill>
        <p:spPr>
          <a:xfrm>
            <a:off x="215516" y="1663798"/>
            <a:ext cx="8712968" cy="4189973"/>
          </a:xfrm>
          <a:prstGeom prst="rect">
            <a:avLst/>
          </a:prstGeom>
        </p:spPr>
      </p:pic>
      <p:sp>
        <p:nvSpPr>
          <p:cNvPr id="8" name="Oval 7">
            <a:extLst>
              <a:ext uri="{FF2B5EF4-FFF2-40B4-BE49-F238E27FC236}">
                <a16:creationId xmlns:a16="http://schemas.microsoft.com/office/drawing/2014/main" id="{8E46D223-0885-42EC-5551-C18318B9D9DA}"/>
              </a:ext>
            </a:extLst>
          </p:cNvPr>
          <p:cNvSpPr/>
          <p:nvPr/>
        </p:nvSpPr>
        <p:spPr>
          <a:xfrm>
            <a:off x="3528952" y="1696787"/>
            <a:ext cx="921148" cy="28789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Audio 42">
            <a:hlinkClick r:id="" action="ppaction://media"/>
            <a:extLst>
              <a:ext uri="{FF2B5EF4-FFF2-40B4-BE49-F238E27FC236}">
                <a16:creationId xmlns:a16="http://schemas.microsoft.com/office/drawing/2014/main" id="{DE1602DE-C8A0-3030-EA40-68966ECC069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22394389"/>
      </p:ext>
    </p:extLst>
  </p:cSld>
  <p:clrMapOvr>
    <a:masterClrMapping/>
  </p:clrMapOvr>
  <mc:AlternateContent xmlns:mc="http://schemas.openxmlformats.org/markup-compatibility/2006">
    <mc:Choice xmlns:p14="http://schemas.microsoft.com/office/powerpoint/2010/main" Requires="p14">
      <p:transition spd="slow" p14:dur="2000" advTm="135017"/>
    </mc:Choice>
    <mc:Fallback>
      <p:transition spd="slow" advTm="135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0DBD-C161-598A-B77C-BBF7743EE49B}"/>
              </a:ext>
            </a:extLst>
          </p:cNvPr>
          <p:cNvSpPr>
            <a:spLocks noGrp="1"/>
          </p:cNvSpPr>
          <p:nvPr>
            <p:ph type="title"/>
          </p:nvPr>
        </p:nvSpPr>
        <p:spPr/>
        <p:txBody>
          <a:bodyPr>
            <a:normAutofit fontScale="90000"/>
          </a:bodyPr>
          <a:lstStyle/>
          <a:p>
            <a:r>
              <a:rPr lang="en-GB" dirty="0"/>
              <a:t>Standard Infection Control Precautions (SICPs)</a:t>
            </a:r>
          </a:p>
        </p:txBody>
      </p:sp>
      <p:sp>
        <p:nvSpPr>
          <p:cNvPr id="3" name="Text Placeholder 2">
            <a:extLst>
              <a:ext uri="{FF2B5EF4-FFF2-40B4-BE49-F238E27FC236}">
                <a16:creationId xmlns:a16="http://schemas.microsoft.com/office/drawing/2014/main" id="{6A9C2830-3303-620F-33C7-589D13781AF4}"/>
              </a:ext>
            </a:extLst>
          </p:cNvPr>
          <p:cNvSpPr>
            <a:spLocks noGrp="1"/>
          </p:cNvSpPr>
          <p:nvPr>
            <p:ph type="body" sz="quarter" idx="10"/>
          </p:nvPr>
        </p:nvSpPr>
        <p:spPr/>
        <p:txBody>
          <a:bodyPr/>
          <a:lstStyle/>
          <a:p>
            <a:r>
              <a:rPr lang="en-GB" sz="2000" b="0" i="0" dirty="0">
                <a:solidFill>
                  <a:srgbClr val="222222"/>
                </a:solidFill>
                <a:effectLst/>
                <a:latin typeface="Arial" panose="020B0604020202020204" pitchFamily="34" charset="0"/>
              </a:rPr>
              <a:t>SICPs are used to reduce the risk of transmission of infectious agents from known and unknown sources of infection.</a:t>
            </a:r>
            <a:br>
              <a:rPr lang="en-GB" sz="2000" dirty="0"/>
            </a:br>
            <a:br>
              <a:rPr lang="en-GB" sz="2000" dirty="0"/>
            </a:br>
            <a:r>
              <a:rPr lang="en-GB" sz="2000" b="0" i="0" dirty="0">
                <a:solidFill>
                  <a:srgbClr val="222222"/>
                </a:solidFill>
                <a:effectLst/>
                <a:latin typeface="Arial" panose="020B0604020202020204" pitchFamily="34" charset="0"/>
              </a:rPr>
              <a:t>These should be used by </a:t>
            </a:r>
            <a:r>
              <a:rPr lang="en-GB" sz="2000" b="1" i="0" dirty="0">
                <a:solidFill>
                  <a:srgbClr val="222222"/>
                </a:solidFill>
                <a:effectLst/>
                <a:latin typeface="Arial" panose="020B0604020202020204" pitchFamily="34" charset="0"/>
              </a:rPr>
              <a:t>all staff, in all care settings, at all times, for all residents</a:t>
            </a:r>
            <a:r>
              <a:rPr lang="en-GB" sz="2000" b="0" i="0" dirty="0">
                <a:solidFill>
                  <a:srgbClr val="222222"/>
                </a:solidFill>
                <a:effectLst/>
                <a:latin typeface="Arial" panose="020B0604020202020204" pitchFamily="34" charset="0"/>
              </a:rPr>
              <a:t> whether infection is known to be present or not to ensure the safety of residents, staff and visitors in the care home.</a:t>
            </a:r>
            <a:br>
              <a:rPr lang="en-GB" sz="2000" dirty="0"/>
            </a:br>
            <a:br>
              <a:rPr lang="en-GB" sz="2000" dirty="0"/>
            </a:br>
            <a:r>
              <a:rPr lang="en-GB" sz="2000" b="0" i="0" dirty="0">
                <a:solidFill>
                  <a:srgbClr val="222222"/>
                </a:solidFill>
                <a:effectLst/>
                <a:latin typeface="Arial" panose="020B0604020202020204" pitchFamily="34" charset="0"/>
              </a:rPr>
              <a:t>SICPs should be part of everyday practice and applied </a:t>
            </a:r>
            <a:r>
              <a:rPr lang="en-GB" sz="2000" b="1" i="0" dirty="0">
                <a:solidFill>
                  <a:srgbClr val="222222"/>
                </a:solidFill>
                <a:effectLst/>
                <a:latin typeface="Arial" panose="020B0604020202020204" pitchFamily="34" charset="0"/>
              </a:rPr>
              <a:t>consistently </a:t>
            </a:r>
            <a:r>
              <a:rPr lang="en-GB" sz="2000" b="0" i="0" dirty="0">
                <a:solidFill>
                  <a:srgbClr val="222222"/>
                </a:solidFill>
                <a:effectLst/>
                <a:latin typeface="Arial" panose="020B0604020202020204" pitchFamily="34" charset="0"/>
              </a:rPr>
              <a:t>by everyone in the care home. </a:t>
            </a:r>
            <a:endParaRPr lang="en-GB" sz="2000" dirty="0"/>
          </a:p>
        </p:txBody>
      </p:sp>
      <p:pic>
        <p:nvPicPr>
          <p:cNvPr id="16" name="Audio 15">
            <a:hlinkClick r:id="" action="ppaction://media"/>
            <a:extLst>
              <a:ext uri="{FF2B5EF4-FFF2-40B4-BE49-F238E27FC236}">
                <a16:creationId xmlns:a16="http://schemas.microsoft.com/office/drawing/2014/main" id="{2ED2DA9F-AB20-47D3-77C4-2C28083938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36096436"/>
      </p:ext>
    </p:extLst>
  </p:cSld>
  <p:clrMapOvr>
    <a:masterClrMapping/>
  </p:clrMapOvr>
  <mc:AlternateContent xmlns:mc="http://schemas.openxmlformats.org/markup-compatibility/2006">
    <mc:Choice xmlns:p14="http://schemas.microsoft.com/office/powerpoint/2010/main" Requires="p14">
      <p:transition spd="slow" p14:dur="2000" advTm="46458"/>
    </mc:Choice>
    <mc:Fallback>
      <p:transition spd="slow" advTm="46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88B0-11CA-23AC-8D52-A015EE2DB3E5}"/>
              </a:ext>
            </a:extLst>
          </p:cNvPr>
          <p:cNvSpPr>
            <a:spLocks noGrp="1"/>
          </p:cNvSpPr>
          <p:nvPr>
            <p:ph type="title"/>
          </p:nvPr>
        </p:nvSpPr>
        <p:spPr/>
        <p:txBody>
          <a:bodyPr>
            <a:normAutofit/>
          </a:bodyPr>
          <a:lstStyle/>
          <a:p>
            <a:r>
              <a:rPr lang="en-GB" sz="4400" dirty="0"/>
              <a:t>What is waste? </a:t>
            </a:r>
          </a:p>
        </p:txBody>
      </p:sp>
      <p:sp>
        <p:nvSpPr>
          <p:cNvPr id="3" name="Text Placeholder 2">
            <a:extLst>
              <a:ext uri="{FF2B5EF4-FFF2-40B4-BE49-F238E27FC236}">
                <a16:creationId xmlns:a16="http://schemas.microsoft.com/office/drawing/2014/main" id="{1E89D767-B380-1245-AF2E-7EC2FA6E490B}"/>
              </a:ext>
            </a:extLst>
          </p:cNvPr>
          <p:cNvSpPr>
            <a:spLocks noGrp="1"/>
          </p:cNvSpPr>
          <p:nvPr>
            <p:ph type="body" sz="quarter" idx="10"/>
          </p:nvPr>
        </p:nvSpPr>
        <p:spPr/>
        <p:txBody>
          <a:bodyPr/>
          <a:lstStyle/>
          <a:p>
            <a:pPr algn="ctr"/>
            <a:r>
              <a:rPr lang="en-GB" sz="3600" dirty="0">
                <a:solidFill>
                  <a:srgbClr val="002060"/>
                </a:solidFill>
                <a:latin typeface="Arial"/>
                <a:cs typeface="Arial"/>
              </a:rPr>
              <a:t>In the most basic of terms, “</a:t>
            </a:r>
            <a:r>
              <a:rPr lang="en-GB" sz="3600" i="1" dirty="0">
                <a:solidFill>
                  <a:srgbClr val="002060"/>
                </a:solidFill>
                <a:latin typeface="Arial"/>
                <a:cs typeface="Arial"/>
              </a:rPr>
              <a:t>Waste</a:t>
            </a:r>
            <a:r>
              <a:rPr lang="en-GB" sz="3600" dirty="0">
                <a:solidFill>
                  <a:srgbClr val="002060"/>
                </a:solidFill>
                <a:latin typeface="Arial"/>
                <a:cs typeface="Arial"/>
              </a:rPr>
              <a:t>” </a:t>
            </a:r>
            <a:r>
              <a:rPr lang="en-GB" sz="3600" dirty="0">
                <a:solidFill>
                  <a:srgbClr val="002060"/>
                </a:solidFill>
                <a:effectLst/>
                <a:latin typeface="Arial"/>
                <a:ea typeface="Calibri"/>
                <a:cs typeface="Arial"/>
              </a:rPr>
              <a:t>can simply be defined as items discarded once used or unsuitable for use.</a:t>
            </a:r>
            <a:r>
              <a:rPr lang="en-GB" sz="3600" dirty="0">
                <a:solidFill>
                  <a:srgbClr val="002060"/>
                </a:solidFill>
                <a:latin typeface="Arial"/>
                <a:ea typeface="Calibri"/>
                <a:cs typeface="Arial"/>
              </a:rPr>
              <a:t> </a:t>
            </a:r>
            <a:endParaRPr lang="en-GB" sz="3600" dirty="0">
              <a:solidFill>
                <a:srgbClr val="002060"/>
              </a:solidFill>
              <a:latin typeface="Arial" panose="020B0604020202020204" pitchFamily="34" charset="0"/>
              <a:cs typeface="Arial" panose="020B0604020202020204" pitchFamily="34" charset="0"/>
            </a:endParaRPr>
          </a:p>
          <a:p>
            <a:pPr algn="ctr"/>
            <a:endParaRPr lang="en-GB" dirty="0"/>
          </a:p>
        </p:txBody>
      </p:sp>
      <p:pic>
        <p:nvPicPr>
          <p:cNvPr id="11" name="Audio 10">
            <a:hlinkClick r:id="" action="ppaction://media"/>
            <a:extLst>
              <a:ext uri="{FF2B5EF4-FFF2-40B4-BE49-F238E27FC236}">
                <a16:creationId xmlns:a16="http://schemas.microsoft.com/office/drawing/2014/main" id="{9618413C-5574-7F33-B0A8-3FAA81420C5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25607070"/>
      </p:ext>
    </p:extLst>
  </p:cSld>
  <p:clrMapOvr>
    <a:masterClrMapping/>
  </p:clrMapOvr>
  <mc:AlternateContent xmlns:mc="http://schemas.openxmlformats.org/markup-compatibility/2006">
    <mc:Choice xmlns:p14="http://schemas.microsoft.com/office/powerpoint/2010/main" Requires="p14">
      <p:transition spd="slow" p14:dur="2000" advTm="16539"/>
    </mc:Choice>
    <mc:Fallback>
      <p:transition spd="slow" advTm="16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8102-4E54-DDC8-E5AA-F9B06C56547E}"/>
              </a:ext>
            </a:extLst>
          </p:cNvPr>
          <p:cNvSpPr>
            <a:spLocks noGrp="1"/>
          </p:cNvSpPr>
          <p:nvPr>
            <p:ph type="title"/>
          </p:nvPr>
        </p:nvSpPr>
        <p:spPr/>
        <p:txBody>
          <a:bodyPr/>
          <a:lstStyle/>
          <a:p>
            <a:r>
              <a:rPr lang="en-GB" dirty="0"/>
              <a:t>What is Waste?</a:t>
            </a:r>
          </a:p>
        </p:txBody>
      </p:sp>
      <p:sp>
        <p:nvSpPr>
          <p:cNvPr id="3" name="Text Placeholder 2">
            <a:extLst>
              <a:ext uri="{FF2B5EF4-FFF2-40B4-BE49-F238E27FC236}">
                <a16:creationId xmlns:a16="http://schemas.microsoft.com/office/drawing/2014/main" id="{F078A28A-0CC0-B76E-40F1-88842FDBB021}"/>
              </a:ext>
            </a:extLst>
          </p:cNvPr>
          <p:cNvSpPr>
            <a:spLocks noGrp="1"/>
          </p:cNvSpPr>
          <p:nvPr>
            <p:ph type="body" sz="quarter" idx="10"/>
          </p:nvPr>
        </p:nvSpPr>
        <p:spPr>
          <a:xfrm>
            <a:off x="324223" y="1757776"/>
            <a:ext cx="8496249" cy="3342448"/>
          </a:xfrm>
        </p:spPr>
        <p:txBody>
          <a:bodyPr/>
          <a:lstStyle/>
          <a:p>
            <a:pPr marL="0" indent="0">
              <a:buNone/>
            </a:pPr>
            <a:r>
              <a:rPr lang="en-GB" sz="2200" dirty="0">
                <a:solidFill>
                  <a:srgbClr val="002060"/>
                </a:solidFill>
                <a:latin typeface="Arial" panose="020B0604020202020204" pitchFamily="34" charset="0"/>
                <a:cs typeface="Arial" panose="020B0604020202020204" pitchFamily="34" charset="0"/>
              </a:rPr>
              <a:t>Within care homes we will produce some kind of waste during our working day.  This could include an empty plastic bottle, food waste or a syringe used to administer medication.</a:t>
            </a:r>
          </a:p>
          <a:p>
            <a:pPr marL="0" indent="0">
              <a:buNone/>
            </a:pPr>
            <a:endParaRPr lang="en-GB" sz="2200" dirty="0">
              <a:solidFill>
                <a:srgbClr val="002060"/>
              </a:solidFill>
              <a:latin typeface="Arial" panose="020B0604020202020204" pitchFamily="34" charset="0"/>
              <a:cs typeface="Arial" panose="020B0604020202020204" pitchFamily="34" charset="0"/>
            </a:endParaRPr>
          </a:p>
          <a:p>
            <a:pPr marL="0" indent="0">
              <a:buNone/>
            </a:pPr>
            <a:r>
              <a:rPr lang="en-GB" sz="2200" dirty="0">
                <a:solidFill>
                  <a:srgbClr val="002060"/>
                </a:solidFill>
                <a:latin typeface="Arial" panose="020B0604020202020204" pitchFamily="34" charset="0"/>
                <a:cs typeface="Arial" panose="020B0604020202020204" pitchFamily="34" charset="0"/>
              </a:rPr>
              <a:t>The </a:t>
            </a:r>
            <a:r>
              <a:rPr lang="en-GB" sz="2200" u="sng" dirty="0">
                <a:solidFill>
                  <a:srgbClr val="002060"/>
                </a:solidFill>
                <a:latin typeface="Arial" panose="020B0604020202020204" pitchFamily="34" charset="0"/>
                <a:cs typeface="Arial" panose="020B0604020202020204" pitchFamily="34" charset="0"/>
              </a:rPr>
              <a:t>key</a:t>
            </a:r>
            <a:r>
              <a:rPr lang="en-GB" sz="2200" dirty="0">
                <a:solidFill>
                  <a:srgbClr val="002060"/>
                </a:solidFill>
                <a:latin typeface="Arial" panose="020B0604020202020204" pitchFamily="34" charset="0"/>
                <a:cs typeface="Arial" panose="020B0604020202020204" pitchFamily="34" charset="0"/>
              </a:rPr>
              <a:t> thing to remember if you produce or handle any waste is that </a:t>
            </a:r>
            <a:r>
              <a:rPr lang="en-GB" sz="2200" u="sng" dirty="0">
                <a:solidFill>
                  <a:srgbClr val="002060"/>
                </a:solidFill>
                <a:latin typeface="Arial" panose="020B0604020202020204" pitchFamily="34" charset="0"/>
                <a:cs typeface="Arial" panose="020B0604020202020204" pitchFamily="34" charset="0"/>
              </a:rPr>
              <a:t>it is your responsibility</a:t>
            </a:r>
            <a:r>
              <a:rPr lang="en-GB" sz="2200" dirty="0">
                <a:solidFill>
                  <a:srgbClr val="002060"/>
                </a:solidFill>
                <a:latin typeface="Arial" panose="020B0604020202020204" pitchFamily="34" charset="0"/>
                <a:cs typeface="Arial" panose="020B0604020202020204" pitchFamily="34" charset="0"/>
              </a:rPr>
              <a:t> to ensure it is handled or managed correctly to:</a:t>
            </a:r>
          </a:p>
          <a:p>
            <a:pPr marL="285750" indent="-285750">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Reduce the likelihood and consequences of any harm to others and the environment arising from the waste</a:t>
            </a:r>
          </a:p>
          <a:p>
            <a:pPr marL="285750" indent="-285750">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Comply with all applicable legislation, guidance and good practice</a:t>
            </a:r>
          </a:p>
          <a:p>
            <a:endParaRPr lang="en-GB" dirty="0"/>
          </a:p>
        </p:txBody>
      </p:sp>
      <p:pic>
        <p:nvPicPr>
          <p:cNvPr id="6" name="Audio 5">
            <a:hlinkClick r:id="" action="ppaction://media"/>
            <a:extLst>
              <a:ext uri="{FF2B5EF4-FFF2-40B4-BE49-F238E27FC236}">
                <a16:creationId xmlns:a16="http://schemas.microsoft.com/office/drawing/2014/main" id="{71089556-14FF-CB51-D9F9-EF4D2C0F3BA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63256046"/>
      </p:ext>
    </p:extLst>
  </p:cSld>
  <p:clrMapOvr>
    <a:masterClrMapping/>
  </p:clrMapOvr>
  <mc:AlternateContent xmlns:mc="http://schemas.openxmlformats.org/markup-compatibility/2006">
    <mc:Choice xmlns:p14="http://schemas.microsoft.com/office/powerpoint/2010/main" Requires="p14">
      <p:transition spd="slow" p14:dur="2000" advTm="48464"/>
    </mc:Choice>
    <mc:Fallback>
      <p:transition spd="slow" advTm="4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A3653-12E4-5140-4A4C-5A99F02A9CC0}"/>
              </a:ext>
            </a:extLst>
          </p:cNvPr>
          <p:cNvSpPr>
            <a:spLocks noGrp="1"/>
          </p:cNvSpPr>
          <p:nvPr>
            <p:ph type="title"/>
          </p:nvPr>
        </p:nvSpPr>
        <p:spPr/>
        <p:txBody>
          <a:bodyPr>
            <a:normAutofit fontScale="90000"/>
          </a:bodyPr>
          <a:lstStyle/>
          <a:p>
            <a:r>
              <a:rPr lang="en-GB" dirty="0"/>
              <a:t>Safe disposal of waste (including sharps - SICPs 9 &amp; 10)</a:t>
            </a:r>
          </a:p>
        </p:txBody>
      </p:sp>
      <p:sp>
        <p:nvSpPr>
          <p:cNvPr id="3" name="Text Placeholder 2">
            <a:extLst>
              <a:ext uri="{FF2B5EF4-FFF2-40B4-BE49-F238E27FC236}">
                <a16:creationId xmlns:a16="http://schemas.microsoft.com/office/drawing/2014/main" id="{43BF45C8-F88C-6ECF-A78F-F3533968C5DC}"/>
              </a:ext>
            </a:extLst>
          </p:cNvPr>
          <p:cNvSpPr>
            <a:spLocks noGrp="1"/>
          </p:cNvSpPr>
          <p:nvPr>
            <p:ph type="body" sz="quarter" idx="10"/>
          </p:nvPr>
        </p:nvSpPr>
        <p:spPr>
          <a:xfrm>
            <a:off x="323875" y="2060848"/>
            <a:ext cx="8496249" cy="3342448"/>
          </a:xfrm>
        </p:spPr>
        <p:txBody>
          <a:bodyPr/>
          <a:lstStyle/>
          <a:p>
            <a:pPr marL="342900" indent="-342900">
              <a:buFont typeface="Arial" panose="020B0604020202020204" pitchFamily="34" charset="0"/>
              <a:buChar char="•"/>
            </a:pPr>
            <a:r>
              <a:rPr lang="en-GB" dirty="0"/>
              <a:t>Literature review completed March 2025</a:t>
            </a:r>
          </a:p>
          <a:p>
            <a:pPr marL="342900" indent="-342900">
              <a:buFont typeface="Arial" panose="020B0604020202020204" pitchFamily="34" charset="0"/>
              <a:buChar char="•"/>
            </a:pPr>
            <a:r>
              <a:rPr lang="en-GB" dirty="0"/>
              <a:t>Categorisation determined by legislation</a:t>
            </a:r>
          </a:p>
          <a:p>
            <a:pPr marL="342900" indent="-342900">
              <a:buFont typeface="Arial" panose="020B0604020202020204" pitchFamily="34" charset="0"/>
              <a:buChar char="•"/>
            </a:pPr>
            <a:r>
              <a:rPr lang="en-GB" dirty="0"/>
              <a:t>Detailed and interpreted in SHTN 03-01</a:t>
            </a:r>
          </a:p>
          <a:p>
            <a:pPr marL="342900" indent="-342900">
              <a:buFont typeface="Arial" panose="020B0604020202020204" pitchFamily="34" charset="0"/>
              <a:buChar char="•"/>
            </a:pPr>
            <a:r>
              <a:rPr lang="en-GB" dirty="0"/>
              <a:t>Clinical assessment prior to disposal </a:t>
            </a:r>
          </a:p>
          <a:p>
            <a:pPr marL="342900" indent="-342900">
              <a:buFont typeface="Arial" panose="020B0604020202020204" pitchFamily="34" charset="0"/>
              <a:buChar char="•"/>
            </a:pPr>
            <a:r>
              <a:rPr lang="en-GB" dirty="0"/>
              <a:t>Different waste streams</a:t>
            </a:r>
          </a:p>
        </p:txBody>
      </p:sp>
      <p:pic>
        <p:nvPicPr>
          <p:cNvPr id="6" name="Audio 5">
            <a:hlinkClick r:id="" action="ppaction://media"/>
            <a:extLst>
              <a:ext uri="{FF2B5EF4-FFF2-40B4-BE49-F238E27FC236}">
                <a16:creationId xmlns:a16="http://schemas.microsoft.com/office/drawing/2014/main" id="{E989188C-9B2A-1199-CBB0-9982BC51F21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70736498"/>
      </p:ext>
    </p:extLst>
  </p:cSld>
  <p:clrMapOvr>
    <a:masterClrMapping/>
  </p:clrMapOvr>
  <mc:AlternateContent xmlns:mc="http://schemas.openxmlformats.org/markup-compatibility/2006">
    <mc:Choice xmlns:p14="http://schemas.microsoft.com/office/powerpoint/2010/main" Requires="p14">
      <p:transition spd="slow" p14:dur="2000" advTm="80490"/>
    </mc:Choice>
    <mc:Fallback>
      <p:transition spd="slow" advTm="80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NHS NSS 2016 PPW Template _">
  <a:themeElements>
    <a:clrScheme name="ARHAI Colours">
      <a:dk1>
        <a:sysClr val="windowText" lastClr="000000"/>
      </a:dk1>
      <a:lt1>
        <a:sysClr val="window" lastClr="FFFFFF"/>
      </a:lt1>
      <a:dk2>
        <a:srgbClr val="262626"/>
      </a:dk2>
      <a:lt2>
        <a:srgbClr val="F2F2F2"/>
      </a:lt2>
      <a:accent1>
        <a:srgbClr val="58792D"/>
      </a:accent1>
      <a:accent2>
        <a:srgbClr val="004785"/>
      </a:accent2>
      <a:accent3>
        <a:srgbClr val="00A2E5"/>
      </a:accent3>
      <a:accent4>
        <a:srgbClr val="262626"/>
      </a:accent4>
      <a:accent5>
        <a:srgbClr val="004785"/>
      </a:accent5>
      <a:accent6>
        <a:srgbClr val="00A2E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1571e5c-9f56-479b-928e-7ba55d4667dc">
      <Terms xmlns="http://schemas.microsoft.com/office/infopath/2007/PartnerControls"/>
    </lcf76f155ced4ddcb4097134ff3c332f>
    <TaxCatchAll xmlns="9b86f940-e2c4-4807-acd5-82dbe59f25d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691469268BEE4CB91DB738EBF75A6C" ma:contentTypeVersion="17" ma:contentTypeDescription="Create a new document." ma:contentTypeScope="" ma:versionID="c8d6c8c50cbc52cdd2afb4a2ba4b3523">
  <xsd:schema xmlns:xsd="http://www.w3.org/2001/XMLSchema" xmlns:xs="http://www.w3.org/2001/XMLSchema" xmlns:p="http://schemas.microsoft.com/office/2006/metadata/properties" xmlns:ns2="51571e5c-9f56-479b-928e-7ba55d4667dc" xmlns:ns3="9b86f940-e2c4-4807-acd5-82dbe59f25d7" targetNamespace="http://schemas.microsoft.com/office/2006/metadata/properties" ma:root="true" ma:fieldsID="e869db4226c37e4af7e5ba3191a9caf8" ns2:_="" ns3:_="">
    <xsd:import namespace="51571e5c-9f56-479b-928e-7ba55d4667dc"/>
    <xsd:import namespace="9b86f940-e2c4-4807-acd5-82dbe59f25d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571e5c-9f56-479b-928e-7ba55d4667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6ac32b6-d060-42fb-93c0-6c46742e1ae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86f940-e2c4-4807-acd5-82dbe59f25d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094f53d-f787-4273-ab08-05e36dd01abc}" ma:internalName="TaxCatchAll" ma:showField="CatchAllData" ma:web="9b86f940-e2c4-4807-acd5-82dbe59f25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B420FC-5657-442C-A9E6-A652AD50B022}">
  <ds:schemaRefs>
    <ds:schemaRef ds:uri="http://schemas.microsoft.com/office/2006/metadata/properties"/>
    <ds:schemaRef ds:uri="http://schemas.microsoft.com/office/infopath/2007/PartnerControls"/>
    <ds:schemaRef ds:uri="51571e5c-9f56-479b-928e-7ba55d4667dc"/>
    <ds:schemaRef ds:uri="9b86f940-e2c4-4807-acd5-82dbe59f25d7"/>
  </ds:schemaRefs>
</ds:datastoreItem>
</file>

<file path=customXml/itemProps2.xml><?xml version="1.0" encoding="utf-8"?>
<ds:datastoreItem xmlns:ds="http://schemas.openxmlformats.org/officeDocument/2006/customXml" ds:itemID="{EA430E33-7082-4C28-BAAD-2CD14AF842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571e5c-9f56-479b-928e-7ba55d4667dc"/>
    <ds:schemaRef ds:uri="9b86f940-e2c4-4807-acd5-82dbe59f25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001BCB-E806-4F2F-97B0-52CF9E0B3934}">
  <ds:schemaRefs>
    <ds:schemaRef ds:uri="http://schemas.microsoft.com/sharepoint/v3/contenttype/forms"/>
  </ds:schemaRefs>
</ds:datastoreItem>
</file>

<file path=docMetadata/LabelInfo.xml><?xml version="1.0" encoding="utf-8"?>
<clbl:labelList xmlns:clbl="http://schemas.microsoft.com/office/2020/mipLabelMetadata">
  <clbl:label id="{b4199b9c-a89e-442f-9799-431511f14748}" enabled="1" method="Privileged" siteId="{10efe0bd-a030-4bca-809c-b5e6745e499a}" contentBits="0" removed="0"/>
</clbl:labelList>
</file>

<file path=docProps/app.xml><?xml version="1.0" encoding="utf-8"?>
<Properties xmlns="http://schemas.openxmlformats.org/officeDocument/2006/extended-properties" xmlns:vt="http://schemas.openxmlformats.org/officeDocument/2006/docPropsVTypes">
  <Template/>
  <TotalTime>7365</TotalTime>
  <Words>4049</Words>
  <Application>Microsoft Office PowerPoint</Application>
  <PresentationFormat>On-screen Show (4:3)</PresentationFormat>
  <Paragraphs>200</Paragraphs>
  <Slides>16</Slides>
  <Notes>16</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Arial</vt:lpstr>
      <vt:lpstr>Calibri</vt:lpstr>
      <vt:lpstr>Courier New</vt:lpstr>
      <vt:lpstr>Helvetica</vt:lpstr>
      <vt:lpstr>Wingdings</vt:lpstr>
      <vt:lpstr>NHS NSS 2016 PPW Template _</vt:lpstr>
      <vt:lpstr>  Waste Management #2  </vt:lpstr>
      <vt:lpstr>Learning outcomes</vt:lpstr>
      <vt:lpstr>Modern technology</vt:lpstr>
      <vt:lpstr>From your phone </vt:lpstr>
      <vt:lpstr>From a PC / laptop</vt:lpstr>
      <vt:lpstr>Standard Infection Control Precautions (SICPs)</vt:lpstr>
      <vt:lpstr>What is waste? </vt:lpstr>
      <vt:lpstr>What is Waste?</vt:lpstr>
      <vt:lpstr>Safe disposal of waste (including sharps - SICPs 9 &amp; 10)</vt:lpstr>
      <vt:lpstr>Safe management of waste</vt:lpstr>
      <vt:lpstr>Staff responsibilities</vt:lpstr>
      <vt:lpstr>Sharps and sharps safety</vt:lpstr>
      <vt:lpstr>Safe sharps management</vt:lpstr>
      <vt:lpstr>Safe sharps management</vt:lpstr>
      <vt:lpstr>Learning outcomes</vt:lpstr>
      <vt:lpstr>Thank you for listening nss.ARHAIinfectioncontrol@nhs.scot</vt:lpstr>
    </vt:vector>
  </TitlesOfParts>
  <Company>NHS NSS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zoe.millar@nhs.scot</dc:creator>
  <cp:lastModifiedBy>Chris Paterson</cp:lastModifiedBy>
  <cp:revision>114</cp:revision>
  <dcterms:created xsi:type="dcterms:W3CDTF">2020-12-03T16:59:26Z</dcterms:created>
  <dcterms:modified xsi:type="dcterms:W3CDTF">2025-02-06T16:46:00Z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0x010100DB691469268BEE4CB91DB738EBF75A6C</vt:lpwstr>
  </property>
</Properties>
</file>